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8"/>
  </p:notesMasterIdLst>
  <p:handoutMasterIdLst>
    <p:handoutMasterId r:id="rId9"/>
  </p:handoutMasterIdLst>
  <p:sldIdLst>
    <p:sldId id="256" r:id="rId3"/>
    <p:sldId id="359" r:id="rId4"/>
    <p:sldId id="360" r:id="rId5"/>
    <p:sldId id="361" r:id="rId6"/>
    <p:sldId id="363" r:id="rId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0533"/>
    <a:srgbClr val="CCECFF"/>
    <a:srgbClr val="99CCFF"/>
    <a:srgbClr val="CCFFFF"/>
    <a:srgbClr val="0099FF"/>
    <a:srgbClr val="3399FF"/>
    <a:srgbClr val="66CCFF"/>
    <a:srgbClr val="0C23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F8D3BE-C156-41FD-8F90-73723F6855EA}" v="87" dt="2023-08-18T19:24:19.9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04" autoAdjust="0"/>
    <p:restoredTop sz="89263" autoAdjust="0"/>
  </p:normalViewPr>
  <p:slideViewPr>
    <p:cSldViewPr snapToGrid="0">
      <p:cViewPr varScale="1">
        <p:scale>
          <a:sx n="98" d="100"/>
          <a:sy n="98" d="100"/>
        </p:scale>
        <p:origin x="148" y="68"/>
      </p:cViewPr>
      <p:guideLst/>
    </p:cSldViewPr>
  </p:slideViewPr>
  <p:outlineViewPr>
    <p:cViewPr>
      <p:scale>
        <a:sx n="33" d="100"/>
        <a:sy n="33" d="100"/>
      </p:scale>
      <p:origin x="0" y="-27523"/>
    </p:cViewPr>
  </p:outlineViewPr>
  <p:notesTextViewPr>
    <p:cViewPr>
      <p:scale>
        <a:sx n="3" d="2"/>
        <a:sy n="3" d="2"/>
      </p:scale>
      <p:origin x="0" y="0"/>
    </p:cViewPr>
  </p:notesTextViewPr>
  <p:sorterViewPr>
    <p:cViewPr>
      <p:scale>
        <a:sx n="100" d="100"/>
        <a:sy n="100" d="100"/>
      </p:scale>
      <p:origin x="0" y="-3115"/>
    </p:cViewPr>
  </p:sorterViewPr>
  <p:notesViewPr>
    <p:cSldViewPr snapToGrid="0">
      <p:cViewPr varScale="1">
        <p:scale>
          <a:sx n="66" d="100"/>
          <a:sy n="66" d="100"/>
        </p:scale>
        <p:origin x="310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lee waugh" userId="f32f725566540e3f" providerId="LiveId" clId="{47F8D3BE-C156-41FD-8F90-73723F6855EA}"/>
    <pc:docChg chg="custSel modSld">
      <pc:chgData name="karlee waugh" userId="f32f725566540e3f" providerId="LiveId" clId="{47F8D3BE-C156-41FD-8F90-73723F6855EA}" dt="2023-08-18T19:24:19.956" v="493"/>
      <pc:docMkLst>
        <pc:docMk/>
      </pc:docMkLst>
      <pc:sldChg chg="addSp delSp modSp mod modTransition modAnim">
        <pc:chgData name="karlee waugh" userId="f32f725566540e3f" providerId="LiveId" clId="{47F8D3BE-C156-41FD-8F90-73723F6855EA}" dt="2023-08-18T19:14:32.853" v="421"/>
        <pc:sldMkLst>
          <pc:docMk/>
          <pc:sldMk cId="841745966" sldId="256"/>
        </pc:sldMkLst>
        <pc:picChg chg="add del mod">
          <ac:chgData name="karlee waugh" userId="f32f725566540e3f" providerId="LiveId" clId="{47F8D3BE-C156-41FD-8F90-73723F6855EA}" dt="2023-08-18T19:05:38.852" v="342"/>
          <ac:picMkLst>
            <pc:docMk/>
            <pc:sldMk cId="841745966" sldId="256"/>
            <ac:picMk id="13" creationId="{1DBAE1F7-8E29-1CCA-6EFD-9B8BFFEF6A6E}"/>
          </ac:picMkLst>
        </pc:picChg>
        <pc:picChg chg="add del mod ord">
          <ac:chgData name="karlee waugh" userId="f32f725566540e3f" providerId="LiveId" clId="{47F8D3BE-C156-41FD-8F90-73723F6855EA}" dt="2023-08-18T19:05:47.168" v="343"/>
          <ac:picMkLst>
            <pc:docMk/>
            <pc:sldMk cId="841745966" sldId="256"/>
            <ac:picMk id="16" creationId="{1B1E6684-E558-154A-052F-D739C8FB09F4}"/>
          </ac:picMkLst>
        </pc:picChg>
        <pc:picChg chg="add del mod">
          <ac:chgData name="karlee waugh" userId="f32f725566540e3f" providerId="LiveId" clId="{47F8D3BE-C156-41FD-8F90-73723F6855EA}" dt="2023-08-18T19:05:49.910" v="345"/>
          <ac:picMkLst>
            <pc:docMk/>
            <pc:sldMk cId="841745966" sldId="256"/>
            <ac:picMk id="17" creationId="{DAC06909-D989-07C2-5FCE-27F68E338C5E}"/>
          </ac:picMkLst>
        </pc:picChg>
        <pc:picChg chg="add del mod ord">
          <ac:chgData name="karlee waugh" userId="f32f725566540e3f" providerId="LiveId" clId="{47F8D3BE-C156-41FD-8F90-73723F6855EA}" dt="2023-08-18T19:06:02.709" v="346"/>
          <ac:picMkLst>
            <pc:docMk/>
            <pc:sldMk cId="841745966" sldId="256"/>
            <ac:picMk id="20" creationId="{EB589E24-8102-E407-F282-1C5C507D6382}"/>
          </ac:picMkLst>
        </pc:picChg>
        <pc:picChg chg="add del mod">
          <ac:chgData name="karlee waugh" userId="f32f725566540e3f" providerId="LiveId" clId="{47F8D3BE-C156-41FD-8F90-73723F6855EA}" dt="2023-08-18T19:06:04.581" v="348"/>
          <ac:picMkLst>
            <pc:docMk/>
            <pc:sldMk cId="841745966" sldId="256"/>
            <ac:picMk id="21" creationId="{3AACFA6C-F753-0738-B8B3-364B26FB5A44}"/>
          </ac:picMkLst>
        </pc:picChg>
        <pc:picChg chg="add del mod ord">
          <ac:chgData name="karlee waugh" userId="f32f725566540e3f" providerId="LiveId" clId="{47F8D3BE-C156-41FD-8F90-73723F6855EA}" dt="2023-08-18T19:06:14.805" v="349"/>
          <ac:picMkLst>
            <pc:docMk/>
            <pc:sldMk cId="841745966" sldId="256"/>
            <ac:picMk id="24" creationId="{473D679A-806C-9DEB-DA68-713A71D922EE}"/>
          </ac:picMkLst>
        </pc:picChg>
        <pc:picChg chg="add del mod">
          <ac:chgData name="karlee waugh" userId="f32f725566540e3f" providerId="LiveId" clId="{47F8D3BE-C156-41FD-8F90-73723F6855EA}" dt="2023-08-18T19:06:18.590" v="351"/>
          <ac:picMkLst>
            <pc:docMk/>
            <pc:sldMk cId="841745966" sldId="256"/>
            <ac:picMk id="25" creationId="{1138F523-FA4C-4D0F-DD36-8487D4541B3E}"/>
          </ac:picMkLst>
        </pc:picChg>
        <pc:picChg chg="add del mod ord">
          <ac:chgData name="karlee waugh" userId="f32f725566540e3f" providerId="LiveId" clId="{47F8D3BE-C156-41FD-8F90-73723F6855EA}" dt="2023-08-18T19:06:26.722" v="352"/>
          <ac:picMkLst>
            <pc:docMk/>
            <pc:sldMk cId="841745966" sldId="256"/>
            <ac:picMk id="28" creationId="{D6205A51-4DF6-58BB-1BCC-A0434CE3ED84}"/>
          </ac:picMkLst>
        </pc:picChg>
        <pc:picChg chg="add del mod">
          <ac:chgData name="karlee waugh" userId="f32f725566540e3f" providerId="LiveId" clId="{47F8D3BE-C156-41FD-8F90-73723F6855EA}" dt="2023-08-18T19:06:33.882" v="354"/>
          <ac:picMkLst>
            <pc:docMk/>
            <pc:sldMk cId="841745966" sldId="256"/>
            <ac:picMk id="29" creationId="{62FEF9F4-84F9-4F60-2FEE-AD36C7A28065}"/>
          </ac:picMkLst>
        </pc:picChg>
        <pc:picChg chg="add del mod ord">
          <ac:chgData name="karlee waugh" userId="f32f725566540e3f" providerId="LiveId" clId="{47F8D3BE-C156-41FD-8F90-73723F6855EA}" dt="2023-08-18T19:06:43.168" v="355"/>
          <ac:picMkLst>
            <pc:docMk/>
            <pc:sldMk cId="841745966" sldId="256"/>
            <ac:picMk id="32" creationId="{46EB45F6-6A34-56B0-D8FC-E53CF8A94BC8}"/>
          </ac:picMkLst>
        </pc:picChg>
        <pc:picChg chg="add del mod">
          <ac:chgData name="karlee waugh" userId="f32f725566540e3f" providerId="LiveId" clId="{47F8D3BE-C156-41FD-8F90-73723F6855EA}" dt="2023-08-18T19:06:45.464" v="357"/>
          <ac:picMkLst>
            <pc:docMk/>
            <pc:sldMk cId="841745966" sldId="256"/>
            <ac:picMk id="33" creationId="{24AC4E85-CE75-099B-B46F-2FD2544499CD}"/>
          </ac:picMkLst>
        </pc:picChg>
        <pc:picChg chg="add del mod ord">
          <ac:chgData name="karlee waugh" userId="f32f725566540e3f" providerId="LiveId" clId="{47F8D3BE-C156-41FD-8F90-73723F6855EA}" dt="2023-08-18T19:07:06.522" v="358"/>
          <ac:picMkLst>
            <pc:docMk/>
            <pc:sldMk cId="841745966" sldId="256"/>
            <ac:picMk id="36" creationId="{48D87E68-6002-98B1-C270-2DC8E068FDA1}"/>
          </ac:picMkLst>
        </pc:picChg>
        <pc:picChg chg="add del mod">
          <ac:chgData name="karlee waugh" userId="f32f725566540e3f" providerId="LiveId" clId="{47F8D3BE-C156-41FD-8F90-73723F6855EA}" dt="2023-08-18T19:07:08.676" v="360"/>
          <ac:picMkLst>
            <pc:docMk/>
            <pc:sldMk cId="841745966" sldId="256"/>
            <ac:picMk id="37" creationId="{02824EA9-1B1F-2C53-D31F-3E75C39F99F9}"/>
          </ac:picMkLst>
        </pc:picChg>
        <pc:picChg chg="add del mod ord">
          <ac:chgData name="karlee waugh" userId="f32f725566540e3f" providerId="LiveId" clId="{47F8D3BE-C156-41FD-8F90-73723F6855EA}" dt="2023-08-18T19:07:20.147" v="361"/>
          <ac:picMkLst>
            <pc:docMk/>
            <pc:sldMk cId="841745966" sldId="256"/>
            <ac:picMk id="40" creationId="{D5E5D354-A1FB-2CE0-CAD7-4EFFF00DE71F}"/>
          </ac:picMkLst>
        </pc:picChg>
        <pc:picChg chg="add del mod">
          <ac:chgData name="karlee waugh" userId="f32f725566540e3f" providerId="LiveId" clId="{47F8D3BE-C156-41FD-8F90-73723F6855EA}" dt="2023-08-18T19:07:22.110" v="363"/>
          <ac:picMkLst>
            <pc:docMk/>
            <pc:sldMk cId="841745966" sldId="256"/>
            <ac:picMk id="41" creationId="{18FDB905-3450-EA4A-EFEC-C9D12C4AF654}"/>
          </ac:picMkLst>
        </pc:picChg>
        <pc:picChg chg="add del mod ord">
          <ac:chgData name="karlee waugh" userId="f32f725566540e3f" providerId="LiveId" clId="{47F8D3BE-C156-41FD-8F90-73723F6855EA}" dt="2023-08-18T19:07:43.653" v="364"/>
          <ac:picMkLst>
            <pc:docMk/>
            <pc:sldMk cId="841745966" sldId="256"/>
            <ac:picMk id="44" creationId="{16BD727F-4EF8-65DF-99AF-15D4D03578F6}"/>
          </ac:picMkLst>
        </pc:picChg>
        <pc:picChg chg="add del mod">
          <ac:chgData name="karlee waugh" userId="f32f725566540e3f" providerId="LiveId" clId="{47F8D3BE-C156-41FD-8F90-73723F6855EA}" dt="2023-08-18T19:07:50.705" v="366"/>
          <ac:picMkLst>
            <pc:docMk/>
            <pc:sldMk cId="841745966" sldId="256"/>
            <ac:picMk id="45" creationId="{557B368A-C9FA-1905-62B2-18D000F4F00D}"/>
          </ac:picMkLst>
        </pc:picChg>
        <pc:picChg chg="add del mod ord">
          <ac:chgData name="karlee waugh" userId="f32f725566540e3f" providerId="LiveId" clId="{47F8D3BE-C156-41FD-8F90-73723F6855EA}" dt="2023-08-18T19:07:59.038" v="367"/>
          <ac:picMkLst>
            <pc:docMk/>
            <pc:sldMk cId="841745966" sldId="256"/>
            <ac:picMk id="48" creationId="{B4E15762-0BFE-44BC-1DE0-4B8103AA7ED2}"/>
          </ac:picMkLst>
        </pc:picChg>
        <pc:picChg chg="add del mod">
          <ac:chgData name="karlee waugh" userId="f32f725566540e3f" providerId="LiveId" clId="{47F8D3BE-C156-41FD-8F90-73723F6855EA}" dt="2023-08-18T19:08:26.607" v="369"/>
          <ac:picMkLst>
            <pc:docMk/>
            <pc:sldMk cId="841745966" sldId="256"/>
            <ac:picMk id="49" creationId="{3BA66C24-6FEF-E4EF-8072-1F1BBAE94D0C}"/>
          </ac:picMkLst>
        </pc:picChg>
        <pc:picChg chg="add del mod ord">
          <ac:chgData name="karlee waugh" userId="f32f725566540e3f" providerId="LiveId" clId="{47F8D3BE-C156-41FD-8F90-73723F6855EA}" dt="2023-08-18T19:08:38.373" v="370"/>
          <ac:picMkLst>
            <pc:docMk/>
            <pc:sldMk cId="841745966" sldId="256"/>
            <ac:picMk id="52" creationId="{18EDB6BF-ABE6-E632-4DD0-17EA8B6748F5}"/>
          </ac:picMkLst>
        </pc:picChg>
        <pc:picChg chg="add del mod">
          <ac:chgData name="karlee waugh" userId="f32f725566540e3f" providerId="LiveId" clId="{47F8D3BE-C156-41FD-8F90-73723F6855EA}" dt="2023-08-18T19:08:40.809" v="372"/>
          <ac:picMkLst>
            <pc:docMk/>
            <pc:sldMk cId="841745966" sldId="256"/>
            <ac:picMk id="53" creationId="{81F2D8A2-5772-B7FE-8A41-F1231097381B}"/>
          </ac:picMkLst>
        </pc:picChg>
        <pc:picChg chg="add del mod ord">
          <ac:chgData name="karlee waugh" userId="f32f725566540e3f" providerId="LiveId" clId="{47F8D3BE-C156-41FD-8F90-73723F6855EA}" dt="2023-08-18T19:08:48.747" v="373"/>
          <ac:picMkLst>
            <pc:docMk/>
            <pc:sldMk cId="841745966" sldId="256"/>
            <ac:picMk id="56" creationId="{C1CEFAF6-1EAE-C5F4-9324-DC0540056F6B}"/>
          </ac:picMkLst>
        </pc:picChg>
        <pc:picChg chg="add del mod">
          <ac:chgData name="karlee waugh" userId="f32f725566540e3f" providerId="LiveId" clId="{47F8D3BE-C156-41FD-8F90-73723F6855EA}" dt="2023-08-18T19:08:50.476" v="375"/>
          <ac:picMkLst>
            <pc:docMk/>
            <pc:sldMk cId="841745966" sldId="256"/>
            <ac:picMk id="57" creationId="{B3E53124-D8BE-8E2F-775B-0769007195D4}"/>
          </ac:picMkLst>
        </pc:picChg>
        <pc:picChg chg="add del mod ord">
          <ac:chgData name="karlee waugh" userId="f32f725566540e3f" providerId="LiveId" clId="{47F8D3BE-C156-41FD-8F90-73723F6855EA}" dt="2023-08-18T19:09:07.281" v="376"/>
          <ac:picMkLst>
            <pc:docMk/>
            <pc:sldMk cId="841745966" sldId="256"/>
            <ac:picMk id="60" creationId="{1877F8F0-07E7-71C5-E64C-9278A3733CA7}"/>
          </ac:picMkLst>
        </pc:picChg>
        <pc:picChg chg="add del mod">
          <ac:chgData name="karlee waugh" userId="f32f725566540e3f" providerId="LiveId" clId="{47F8D3BE-C156-41FD-8F90-73723F6855EA}" dt="2023-08-18T19:09:09.083" v="378"/>
          <ac:picMkLst>
            <pc:docMk/>
            <pc:sldMk cId="841745966" sldId="256"/>
            <ac:picMk id="61" creationId="{E7620275-41E7-F22E-8BFC-E4CE9846EC33}"/>
          </ac:picMkLst>
        </pc:picChg>
        <pc:picChg chg="add del mod ord">
          <ac:chgData name="karlee waugh" userId="f32f725566540e3f" providerId="LiveId" clId="{47F8D3BE-C156-41FD-8F90-73723F6855EA}" dt="2023-08-18T19:09:16.413" v="379"/>
          <ac:picMkLst>
            <pc:docMk/>
            <pc:sldMk cId="841745966" sldId="256"/>
            <ac:picMk id="64" creationId="{AE89A147-B369-DB34-3683-3405C5E3D0F7}"/>
          </ac:picMkLst>
        </pc:picChg>
        <pc:picChg chg="add del mod">
          <ac:chgData name="karlee waugh" userId="f32f725566540e3f" providerId="LiveId" clId="{47F8D3BE-C156-41FD-8F90-73723F6855EA}" dt="2023-08-18T19:09:18.030" v="381"/>
          <ac:picMkLst>
            <pc:docMk/>
            <pc:sldMk cId="841745966" sldId="256"/>
            <ac:picMk id="65" creationId="{FABFFEA4-393E-6839-D62F-ED17AA35500E}"/>
          </ac:picMkLst>
        </pc:picChg>
        <pc:picChg chg="add del mod ord">
          <ac:chgData name="karlee waugh" userId="f32f725566540e3f" providerId="LiveId" clId="{47F8D3BE-C156-41FD-8F90-73723F6855EA}" dt="2023-08-18T19:09:27.994" v="382"/>
          <ac:picMkLst>
            <pc:docMk/>
            <pc:sldMk cId="841745966" sldId="256"/>
            <ac:picMk id="68" creationId="{49FFFA46-162B-1BD3-FB67-C2E38144B54B}"/>
          </ac:picMkLst>
        </pc:picChg>
        <pc:picChg chg="add del mod">
          <ac:chgData name="karlee waugh" userId="f32f725566540e3f" providerId="LiveId" clId="{47F8D3BE-C156-41FD-8F90-73723F6855EA}" dt="2023-08-18T19:09:29.683" v="384"/>
          <ac:picMkLst>
            <pc:docMk/>
            <pc:sldMk cId="841745966" sldId="256"/>
            <ac:picMk id="69" creationId="{8CC9D32A-224B-DBE9-EC39-7AE34E4E0A3B}"/>
          </ac:picMkLst>
        </pc:picChg>
        <pc:picChg chg="add del mod ord">
          <ac:chgData name="karlee waugh" userId="f32f725566540e3f" providerId="LiveId" clId="{47F8D3BE-C156-41FD-8F90-73723F6855EA}" dt="2023-08-18T19:09:37.431" v="385"/>
          <ac:picMkLst>
            <pc:docMk/>
            <pc:sldMk cId="841745966" sldId="256"/>
            <ac:picMk id="72" creationId="{C1F06D63-5257-017E-7077-78E1E57F7BD6}"/>
          </ac:picMkLst>
        </pc:picChg>
        <pc:picChg chg="add del mod">
          <ac:chgData name="karlee waugh" userId="f32f725566540e3f" providerId="LiveId" clId="{47F8D3BE-C156-41FD-8F90-73723F6855EA}" dt="2023-08-18T19:09:39.161" v="387"/>
          <ac:picMkLst>
            <pc:docMk/>
            <pc:sldMk cId="841745966" sldId="256"/>
            <ac:picMk id="73" creationId="{7D334CAD-B128-6B96-9D06-AE8076023AD3}"/>
          </ac:picMkLst>
        </pc:picChg>
        <pc:picChg chg="add del mod ord">
          <ac:chgData name="karlee waugh" userId="f32f725566540e3f" providerId="LiveId" clId="{47F8D3BE-C156-41FD-8F90-73723F6855EA}" dt="2023-08-18T19:10:02.282" v="388"/>
          <ac:picMkLst>
            <pc:docMk/>
            <pc:sldMk cId="841745966" sldId="256"/>
            <ac:picMk id="76" creationId="{578EB27F-1570-F6CB-D06E-BD0B699442F1}"/>
          </ac:picMkLst>
        </pc:picChg>
        <pc:picChg chg="add del mod">
          <ac:chgData name="karlee waugh" userId="f32f725566540e3f" providerId="LiveId" clId="{47F8D3BE-C156-41FD-8F90-73723F6855EA}" dt="2023-08-18T19:10:05.015" v="390"/>
          <ac:picMkLst>
            <pc:docMk/>
            <pc:sldMk cId="841745966" sldId="256"/>
            <ac:picMk id="77" creationId="{09C83EEA-C4FE-75CF-092A-442E5A613258}"/>
          </ac:picMkLst>
        </pc:picChg>
        <pc:picChg chg="add del mod ord">
          <ac:chgData name="karlee waugh" userId="f32f725566540e3f" providerId="LiveId" clId="{47F8D3BE-C156-41FD-8F90-73723F6855EA}" dt="2023-08-18T19:10:19.071" v="391"/>
          <ac:picMkLst>
            <pc:docMk/>
            <pc:sldMk cId="841745966" sldId="256"/>
            <ac:picMk id="80" creationId="{3DB99FDC-06F1-2FA2-E7AF-C142CB262855}"/>
          </ac:picMkLst>
        </pc:picChg>
        <pc:picChg chg="add del mod">
          <ac:chgData name="karlee waugh" userId="f32f725566540e3f" providerId="LiveId" clId="{47F8D3BE-C156-41FD-8F90-73723F6855EA}" dt="2023-08-18T19:10:20.722" v="393"/>
          <ac:picMkLst>
            <pc:docMk/>
            <pc:sldMk cId="841745966" sldId="256"/>
            <ac:picMk id="81" creationId="{F5AEEA85-0ACA-A748-4C06-A1D7B2285583}"/>
          </ac:picMkLst>
        </pc:picChg>
        <pc:picChg chg="add del mod ord">
          <ac:chgData name="karlee waugh" userId="f32f725566540e3f" providerId="LiveId" clId="{47F8D3BE-C156-41FD-8F90-73723F6855EA}" dt="2023-08-18T19:10:50.992" v="394"/>
          <ac:picMkLst>
            <pc:docMk/>
            <pc:sldMk cId="841745966" sldId="256"/>
            <ac:picMk id="84" creationId="{E51AD814-1608-7AE7-A6E8-76F1A09F050D}"/>
          </ac:picMkLst>
        </pc:picChg>
        <pc:picChg chg="add del mod">
          <ac:chgData name="karlee waugh" userId="f32f725566540e3f" providerId="LiveId" clId="{47F8D3BE-C156-41FD-8F90-73723F6855EA}" dt="2023-08-18T19:10:52.827" v="396"/>
          <ac:picMkLst>
            <pc:docMk/>
            <pc:sldMk cId="841745966" sldId="256"/>
            <ac:picMk id="85" creationId="{3AABD4B6-65D2-70FD-2E2E-924B49877351}"/>
          </ac:picMkLst>
        </pc:picChg>
        <pc:picChg chg="add del mod ord">
          <ac:chgData name="karlee waugh" userId="f32f725566540e3f" providerId="LiveId" clId="{47F8D3BE-C156-41FD-8F90-73723F6855EA}" dt="2023-08-18T19:11:30.313" v="397"/>
          <ac:picMkLst>
            <pc:docMk/>
            <pc:sldMk cId="841745966" sldId="256"/>
            <ac:picMk id="88" creationId="{C59257CC-458F-FE97-9F30-C1597DE59F0E}"/>
          </ac:picMkLst>
        </pc:picChg>
        <pc:picChg chg="add del mod">
          <ac:chgData name="karlee waugh" userId="f32f725566540e3f" providerId="LiveId" clId="{47F8D3BE-C156-41FD-8F90-73723F6855EA}" dt="2023-08-18T19:11:50.136" v="399"/>
          <ac:picMkLst>
            <pc:docMk/>
            <pc:sldMk cId="841745966" sldId="256"/>
            <ac:picMk id="89" creationId="{8A3A902E-239F-9CB2-29A3-7DE07B2B4827}"/>
          </ac:picMkLst>
        </pc:picChg>
        <pc:picChg chg="add del mod ord">
          <ac:chgData name="karlee waugh" userId="f32f725566540e3f" providerId="LiveId" clId="{47F8D3BE-C156-41FD-8F90-73723F6855EA}" dt="2023-08-18T19:12:04.345" v="400"/>
          <ac:picMkLst>
            <pc:docMk/>
            <pc:sldMk cId="841745966" sldId="256"/>
            <ac:picMk id="92" creationId="{E613364C-4109-B90E-F79B-A65EFDE27800}"/>
          </ac:picMkLst>
        </pc:picChg>
        <pc:picChg chg="add del mod">
          <ac:chgData name="karlee waugh" userId="f32f725566540e3f" providerId="LiveId" clId="{47F8D3BE-C156-41FD-8F90-73723F6855EA}" dt="2023-08-18T19:12:06.141" v="402"/>
          <ac:picMkLst>
            <pc:docMk/>
            <pc:sldMk cId="841745966" sldId="256"/>
            <ac:picMk id="93" creationId="{AED2E440-DF8A-492B-5429-9407570B1F2D}"/>
          </ac:picMkLst>
        </pc:picChg>
        <pc:picChg chg="add del mod ord">
          <ac:chgData name="karlee waugh" userId="f32f725566540e3f" providerId="LiveId" clId="{47F8D3BE-C156-41FD-8F90-73723F6855EA}" dt="2023-08-18T19:12:24.712" v="403"/>
          <ac:picMkLst>
            <pc:docMk/>
            <pc:sldMk cId="841745966" sldId="256"/>
            <ac:picMk id="96" creationId="{A33E3846-0B19-9557-E2CD-82F30F8B8AA1}"/>
          </ac:picMkLst>
        </pc:picChg>
        <pc:picChg chg="add del mod">
          <ac:chgData name="karlee waugh" userId="f32f725566540e3f" providerId="LiveId" clId="{47F8D3BE-C156-41FD-8F90-73723F6855EA}" dt="2023-08-18T19:12:26.750" v="405"/>
          <ac:picMkLst>
            <pc:docMk/>
            <pc:sldMk cId="841745966" sldId="256"/>
            <ac:picMk id="97" creationId="{98BC1813-8DA7-0926-9BFB-B598A3B3B059}"/>
          </ac:picMkLst>
        </pc:picChg>
        <pc:picChg chg="add del mod ord">
          <ac:chgData name="karlee waugh" userId="f32f725566540e3f" providerId="LiveId" clId="{47F8D3BE-C156-41FD-8F90-73723F6855EA}" dt="2023-08-18T19:12:53.708" v="406"/>
          <ac:picMkLst>
            <pc:docMk/>
            <pc:sldMk cId="841745966" sldId="256"/>
            <ac:picMk id="100" creationId="{61C79CB4-2B4D-E9A3-1AFD-A4C903763AD3}"/>
          </ac:picMkLst>
        </pc:picChg>
        <pc:picChg chg="add del mod">
          <ac:chgData name="karlee waugh" userId="f32f725566540e3f" providerId="LiveId" clId="{47F8D3BE-C156-41FD-8F90-73723F6855EA}" dt="2023-08-18T19:12:57.448" v="408"/>
          <ac:picMkLst>
            <pc:docMk/>
            <pc:sldMk cId="841745966" sldId="256"/>
            <ac:picMk id="101" creationId="{47C0B21F-D4C5-1015-24D6-07D6160C9664}"/>
          </ac:picMkLst>
        </pc:picChg>
        <pc:picChg chg="add del mod ord">
          <ac:chgData name="karlee waugh" userId="f32f725566540e3f" providerId="LiveId" clId="{47F8D3BE-C156-41FD-8F90-73723F6855EA}" dt="2023-08-18T19:13:09.594" v="409"/>
          <ac:picMkLst>
            <pc:docMk/>
            <pc:sldMk cId="841745966" sldId="256"/>
            <ac:picMk id="104" creationId="{EA0336D8-58D8-251A-F31C-7CADA189E464}"/>
          </ac:picMkLst>
        </pc:picChg>
        <pc:picChg chg="add del mod">
          <ac:chgData name="karlee waugh" userId="f32f725566540e3f" providerId="LiveId" clId="{47F8D3BE-C156-41FD-8F90-73723F6855EA}" dt="2023-08-18T19:13:11.123" v="411"/>
          <ac:picMkLst>
            <pc:docMk/>
            <pc:sldMk cId="841745966" sldId="256"/>
            <ac:picMk id="105" creationId="{660E4529-DB7A-03B8-8C4A-DD0EFFF23FEC}"/>
          </ac:picMkLst>
        </pc:picChg>
        <pc:picChg chg="add del mod ord">
          <ac:chgData name="karlee waugh" userId="f32f725566540e3f" providerId="LiveId" clId="{47F8D3BE-C156-41FD-8F90-73723F6855EA}" dt="2023-08-18T19:13:31.864" v="412"/>
          <ac:picMkLst>
            <pc:docMk/>
            <pc:sldMk cId="841745966" sldId="256"/>
            <ac:picMk id="108" creationId="{09994B89-4D23-1D1E-E032-FC6A219DEF65}"/>
          </ac:picMkLst>
        </pc:picChg>
        <pc:picChg chg="add del mod">
          <ac:chgData name="karlee waugh" userId="f32f725566540e3f" providerId="LiveId" clId="{47F8D3BE-C156-41FD-8F90-73723F6855EA}" dt="2023-08-18T19:13:37.096" v="414"/>
          <ac:picMkLst>
            <pc:docMk/>
            <pc:sldMk cId="841745966" sldId="256"/>
            <ac:picMk id="109" creationId="{A3EBB1CB-8AAD-B37F-62E6-8D91020E7D39}"/>
          </ac:picMkLst>
        </pc:picChg>
        <pc:picChg chg="add del mod ord">
          <ac:chgData name="karlee waugh" userId="f32f725566540e3f" providerId="LiveId" clId="{47F8D3BE-C156-41FD-8F90-73723F6855EA}" dt="2023-08-18T19:13:48.998" v="415"/>
          <ac:picMkLst>
            <pc:docMk/>
            <pc:sldMk cId="841745966" sldId="256"/>
            <ac:picMk id="112" creationId="{8B3E30AA-5C3F-3712-FD2D-4FD605E1C9DE}"/>
          </ac:picMkLst>
        </pc:picChg>
        <pc:picChg chg="add del mod">
          <ac:chgData name="karlee waugh" userId="f32f725566540e3f" providerId="LiveId" clId="{47F8D3BE-C156-41FD-8F90-73723F6855EA}" dt="2023-08-18T19:13:50.732" v="417"/>
          <ac:picMkLst>
            <pc:docMk/>
            <pc:sldMk cId="841745966" sldId="256"/>
            <ac:picMk id="113" creationId="{69A71F89-8E75-92C6-5D39-AAD59C8E595E}"/>
          </ac:picMkLst>
        </pc:picChg>
        <pc:picChg chg="add del mod ord">
          <ac:chgData name="karlee waugh" userId="f32f725566540e3f" providerId="LiveId" clId="{47F8D3BE-C156-41FD-8F90-73723F6855EA}" dt="2023-08-18T19:14:04.516" v="418"/>
          <ac:picMkLst>
            <pc:docMk/>
            <pc:sldMk cId="841745966" sldId="256"/>
            <ac:picMk id="116" creationId="{D72400DE-D3DC-F6E1-0EDE-44BFBDFB64A8}"/>
          </ac:picMkLst>
        </pc:picChg>
        <pc:picChg chg="add del mod">
          <ac:chgData name="karlee waugh" userId="f32f725566540e3f" providerId="LiveId" clId="{47F8D3BE-C156-41FD-8F90-73723F6855EA}" dt="2023-08-18T19:14:06.233" v="420"/>
          <ac:picMkLst>
            <pc:docMk/>
            <pc:sldMk cId="841745966" sldId="256"/>
            <ac:picMk id="117" creationId="{87C6127E-E823-DF9F-F21A-316C39C0F907}"/>
          </ac:picMkLst>
        </pc:picChg>
        <pc:picChg chg="add del mod ord">
          <ac:chgData name="karlee waugh" userId="f32f725566540e3f" providerId="LiveId" clId="{47F8D3BE-C156-41FD-8F90-73723F6855EA}" dt="2023-08-18T19:14:32.853" v="421"/>
          <ac:picMkLst>
            <pc:docMk/>
            <pc:sldMk cId="841745966" sldId="256"/>
            <ac:picMk id="120" creationId="{76D0CAFD-FA2A-B438-08D2-174BB9C0C71D}"/>
          </ac:picMkLst>
        </pc:picChg>
        <pc:picChg chg="add mod">
          <ac:chgData name="karlee waugh" userId="f32f725566540e3f" providerId="LiveId" clId="{47F8D3BE-C156-41FD-8F90-73723F6855EA}" dt="2023-08-18T19:14:32.853" v="421"/>
          <ac:picMkLst>
            <pc:docMk/>
            <pc:sldMk cId="841745966" sldId="256"/>
            <ac:picMk id="121" creationId="{7DFA4125-5BF5-6260-D52C-68605D4EF9A7}"/>
          </ac:picMkLst>
        </pc:picChg>
      </pc:sldChg>
      <pc:sldChg chg="addSp delSp modSp mod modTransition modAnim">
        <pc:chgData name="karlee waugh" userId="f32f725566540e3f" providerId="LiveId" clId="{47F8D3BE-C156-41FD-8F90-73723F6855EA}" dt="2023-08-18T19:20:36.063" v="484"/>
        <pc:sldMkLst>
          <pc:docMk/>
          <pc:sldMk cId="1815115330" sldId="359"/>
        </pc:sldMkLst>
        <pc:spChg chg="mod">
          <ac:chgData name="karlee waugh" userId="f32f725566540e3f" providerId="LiveId" clId="{47F8D3BE-C156-41FD-8F90-73723F6855EA}" dt="2023-08-18T19:15:02.409" v="433" actId="20577"/>
          <ac:spMkLst>
            <pc:docMk/>
            <pc:sldMk cId="1815115330" sldId="359"/>
            <ac:spMk id="2" creationId="{00000000-0000-0000-0000-000000000000}"/>
          </ac:spMkLst>
        </pc:spChg>
        <pc:picChg chg="add del mod">
          <ac:chgData name="karlee waugh" userId="f32f725566540e3f" providerId="LiveId" clId="{47F8D3BE-C156-41FD-8F90-73723F6855EA}" dt="2023-08-18T19:16:21.895" v="450"/>
          <ac:picMkLst>
            <pc:docMk/>
            <pc:sldMk cId="1815115330" sldId="359"/>
            <ac:picMk id="95" creationId="{84FCEC04-F992-B61B-49AF-8022AF5C78DF}"/>
          </ac:picMkLst>
        </pc:picChg>
        <pc:picChg chg="add del mod ord">
          <ac:chgData name="karlee waugh" userId="f32f725566540e3f" providerId="LiveId" clId="{47F8D3BE-C156-41FD-8F90-73723F6855EA}" dt="2023-08-18T19:16:31.874" v="451"/>
          <ac:picMkLst>
            <pc:docMk/>
            <pc:sldMk cId="1815115330" sldId="359"/>
            <ac:picMk id="98" creationId="{F9FE0890-A6DC-E628-4870-03A96437BCAE}"/>
          </ac:picMkLst>
        </pc:picChg>
        <pc:picChg chg="add del mod">
          <ac:chgData name="karlee waugh" userId="f32f725566540e3f" providerId="LiveId" clId="{47F8D3BE-C156-41FD-8F90-73723F6855EA}" dt="2023-08-18T19:16:33.795" v="453"/>
          <ac:picMkLst>
            <pc:docMk/>
            <pc:sldMk cId="1815115330" sldId="359"/>
            <ac:picMk id="99" creationId="{AD1DB59D-4C70-1A92-313F-B69A615F0D48}"/>
          </ac:picMkLst>
        </pc:picChg>
        <pc:picChg chg="add del mod ord">
          <ac:chgData name="karlee waugh" userId="f32f725566540e3f" providerId="LiveId" clId="{47F8D3BE-C156-41FD-8F90-73723F6855EA}" dt="2023-08-18T19:16:43.018" v="454"/>
          <ac:picMkLst>
            <pc:docMk/>
            <pc:sldMk cId="1815115330" sldId="359"/>
            <ac:picMk id="102" creationId="{9520F135-B733-09C0-30E3-014754ECAC64}"/>
          </ac:picMkLst>
        </pc:picChg>
        <pc:picChg chg="add del mod">
          <ac:chgData name="karlee waugh" userId="f32f725566540e3f" providerId="LiveId" clId="{47F8D3BE-C156-41FD-8F90-73723F6855EA}" dt="2023-08-18T19:16:55.126" v="456"/>
          <ac:picMkLst>
            <pc:docMk/>
            <pc:sldMk cId="1815115330" sldId="359"/>
            <ac:picMk id="103" creationId="{8D9EA82A-7A9C-26BA-924E-15EF55B8E1C2}"/>
          </ac:picMkLst>
        </pc:picChg>
        <pc:picChg chg="add del mod ord">
          <ac:chgData name="karlee waugh" userId="f32f725566540e3f" providerId="LiveId" clId="{47F8D3BE-C156-41FD-8F90-73723F6855EA}" dt="2023-08-18T19:17:01.213" v="457"/>
          <ac:picMkLst>
            <pc:docMk/>
            <pc:sldMk cId="1815115330" sldId="359"/>
            <ac:picMk id="106" creationId="{DEBE8CCA-C4C1-B990-6119-354C8E0EB4FD}"/>
          </ac:picMkLst>
        </pc:picChg>
        <pc:picChg chg="add del mod">
          <ac:chgData name="karlee waugh" userId="f32f725566540e3f" providerId="LiveId" clId="{47F8D3BE-C156-41FD-8F90-73723F6855EA}" dt="2023-08-18T19:17:06.367" v="459"/>
          <ac:picMkLst>
            <pc:docMk/>
            <pc:sldMk cId="1815115330" sldId="359"/>
            <ac:picMk id="107" creationId="{908EFE5F-59E2-17EF-5D31-1B84D72658B3}"/>
          </ac:picMkLst>
        </pc:picChg>
        <pc:picChg chg="add del mod ord">
          <ac:chgData name="karlee waugh" userId="f32f725566540e3f" providerId="LiveId" clId="{47F8D3BE-C156-41FD-8F90-73723F6855EA}" dt="2023-08-18T19:17:14.966" v="460"/>
          <ac:picMkLst>
            <pc:docMk/>
            <pc:sldMk cId="1815115330" sldId="359"/>
            <ac:picMk id="110" creationId="{8413B1DB-2431-9A41-3B6D-DEA291C8AA9F}"/>
          </ac:picMkLst>
        </pc:picChg>
        <pc:picChg chg="add del mod">
          <ac:chgData name="karlee waugh" userId="f32f725566540e3f" providerId="LiveId" clId="{47F8D3BE-C156-41FD-8F90-73723F6855EA}" dt="2023-08-18T19:17:17.291" v="462"/>
          <ac:picMkLst>
            <pc:docMk/>
            <pc:sldMk cId="1815115330" sldId="359"/>
            <ac:picMk id="111" creationId="{6AD986A2-CCA5-EE91-931B-285628C93C58}"/>
          </ac:picMkLst>
        </pc:picChg>
        <pc:picChg chg="add del mod ord">
          <ac:chgData name="karlee waugh" userId="f32f725566540e3f" providerId="LiveId" clId="{47F8D3BE-C156-41FD-8F90-73723F6855EA}" dt="2023-08-18T19:17:23.774" v="463"/>
          <ac:picMkLst>
            <pc:docMk/>
            <pc:sldMk cId="1815115330" sldId="359"/>
            <ac:picMk id="114" creationId="{09E88EF4-36D7-A5A3-B9DE-9FAA01C07B7F}"/>
          </ac:picMkLst>
        </pc:picChg>
        <pc:picChg chg="add del mod">
          <ac:chgData name="karlee waugh" userId="f32f725566540e3f" providerId="LiveId" clId="{47F8D3BE-C156-41FD-8F90-73723F6855EA}" dt="2023-08-18T19:17:26.065" v="465"/>
          <ac:picMkLst>
            <pc:docMk/>
            <pc:sldMk cId="1815115330" sldId="359"/>
            <ac:picMk id="115" creationId="{8FBF5221-9F1A-F545-8333-9C537D1ACF08}"/>
          </ac:picMkLst>
        </pc:picChg>
        <pc:picChg chg="add del mod ord">
          <ac:chgData name="karlee waugh" userId="f32f725566540e3f" providerId="LiveId" clId="{47F8D3BE-C156-41FD-8F90-73723F6855EA}" dt="2023-08-18T19:17:51.459" v="466"/>
          <ac:picMkLst>
            <pc:docMk/>
            <pc:sldMk cId="1815115330" sldId="359"/>
            <ac:picMk id="118" creationId="{0068D972-65F4-ED2D-F109-E3FE94F0ACED}"/>
          </ac:picMkLst>
        </pc:picChg>
        <pc:picChg chg="add del mod">
          <ac:chgData name="karlee waugh" userId="f32f725566540e3f" providerId="LiveId" clId="{47F8D3BE-C156-41FD-8F90-73723F6855EA}" dt="2023-08-18T19:17:53.014" v="468"/>
          <ac:picMkLst>
            <pc:docMk/>
            <pc:sldMk cId="1815115330" sldId="359"/>
            <ac:picMk id="119" creationId="{E629ED91-79C2-FC9F-C351-98366EC6FB9D}"/>
          </ac:picMkLst>
        </pc:picChg>
        <pc:picChg chg="add del mod ord">
          <ac:chgData name="karlee waugh" userId="f32f725566540e3f" providerId="LiveId" clId="{47F8D3BE-C156-41FD-8F90-73723F6855EA}" dt="2023-08-18T19:17:59.617" v="469"/>
          <ac:picMkLst>
            <pc:docMk/>
            <pc:sldMk cId="1815115330" sldId="359"/>
            <ac:picMk id="122" creationId="{6FF58EEA-54A1-65E1-2176-DCEEF0CF4287}"/>
          </ac:picMkLst>
        </pc:picChg>
        <pc:picChg chg="add del mod">
          <ac:chgData name="karlee waugh" userId="f32f725566540e3f" providerId="LiveId" clId="{47F8D3BE-C156-41FD-8F90-73723F6855EA}" dt="2023-08-18T19:18:01.040" v="471"/>
          <ac:picMkLst>
            <pc:docMk/>
            <pc:sldMk cId="1815115330" sldId="359"/>
            <ac:picMk id="123" creationId="{A913FBF6-EC67-6DED-3CC4-8C097FFF127E}"/>
          </ac:picMkLst>
        </pc:picChg>
        <pc:picChg chg="add del mod ord">
          <ac:chgData name="karlee waugh" userId="f32f725566540e3f" providerId="LiveId" clId="{47F8D3BE-C156-41FD-8F90-73723F6855EA}" dt="2023-08-18T19:18:14.268" v="472"/>
          <ac:picMkLst>
            <pc:docMk/>
            <pc:sldMk cId="1815115330" sldId="359"/>
            <ac:picMk id="126" creationId="{630927DE-418F-A80A-0FF5-B40C78E2F4D9}"/>
          </ac:picMkLst>
        </pc:picChg>
        <pc:picChg chg="add del mod">
          <ac:chgData name="karlee waugh" userId="f32f725566540e3f" providerId="LiveId" clId="{47F8D3BE-C156-41FD-8F90-73723F6855EA}" dt="2023-08-18T19:18:15.913" v="474"/>
          <ac:picMkLst>
            <pc:docMk/>
            <pc:sldMk cId="1815115330" sldId="359"/>
            <ac:picMk id="127" creationId="{4B9A43D3-7141-67C3-B8A3-D523021402C6}"/>
          </ac:picMkLst>
        </pc:picChg>
        <pc:picChg chg="add del mod ord">
          <ac:chgData name="karlee waugh" userId="f32f725566540e3f" providerId="LiveId" clId="{47F8D3BE-C156-41FD-8F90-73723F6855EA}" dt="2023-08-18T19:18:25.484" v="475"/>
          <ac:picMkLst>
            <pc:docMk/>
            <pc:sldMk cId="1815115330" sldId="359"/>
            <ac:picMk id="130" creationId="{B70D21DF-2A12-8ACD-3C1F-E823FE3CF9A7}"/>
          </ac:picMkLst>
        </pc:picChg>
        <pc:picChg chg="add del mod">
          <ac:chgData name="karlee waugh" userId="f32f725566540e3f" providerId="LiveId" clId="{47F8D3BE-C156-41FD-8F90-73723F6855EA}" dt="2023-08-18T19:18:27.092" v="477"/>
          <ac:picMkLst>
            <pc:docMk/>
            <pc:sldMk cId="1815115330" sldId="359"/>
            <ac:picMk id="131" creationId="{02BFDF5E-E16B-C4D0-C1B1-2AD8D1E77C04}"/>
          </ac:picMkLst>
        </pc:picChg>
        <pc:picChg chg="add del mod ord">
          <ac:chgData name="karlee waugh" userId="f32f725566540e3f" providerId="LiveId" clId="{47F8D3BE-C156-41FD-8F90-73723F6855EA}" dt="2023-08-18T19:18:48.849" v="478"/>
          <ac:picMkLst>
            <pc:docMk/>
            <pc:sldMk cId="1815115330" sldId="359"/>
            <ac:picMk id="134" creationId="{ECA30933-8653-82D4-EA7E-EB189A06E044}"/>
          </ac:picMkLst>
        </pc:picChg>
        <pc:picChg chg="add del mod">
          <ac:chgData name="karlee waugh" userId="f32f725566540e3f" providerId="LiveId" clId="{47F8D3BE-C156-41FD-8F90-73723F6855EA}" dt="2023-08-18T19:18:50.590" v="480"/>
          <ac:picMkLst>
            <pc:docMk/>
            <pc:sldMk cId="1815115330" sldId="359"/>
            <ac:picMk id="135" creationId="{8944BE0A-D8BF-6C77-C734-67D8D329C0D8}"/>
          </ac:picMkLst>
        </pc:picChg>
        <pc:picChg chg="add del mod ord">
          <ac:chgData name="karlee waugh" userId="f32f725566540e3f" providerId="LiveId" clId="{47F8D3BE-C156-41FD-8F90-73723F6855EA}" dt="2023-08-18T19:19:42.120" v="481"/>
          <ac:picMkLst>
            <pc:docMk/>
            <pc:sldMk cId="1815115330" sldId="359"/>
            <ac:picMk id="138" creationId="{AAB6F5DB-DB7A-8CC1-DBA6-8E6866C55681}"/>
          </ac:picMkLst>
        </pc:picChg>
        <pc:picChg chg="add del mod">
          <ac:chgData name="karlee waugh" userId="f32f725566540e3f" providerId="LiveId" clId="{47F8D3BE-C156-41FD-8F90-73723F6855EA}" dt="2023-08-18T19:19:45.094" v="483"/>
          <ac:picMkLst>
            <pc:docMk/>
            <pc:sldMk cId="1815115330" sldId="359"/>
            <ac:picMk id="139" creationId="{98E3161D-273D-31DF-674C-289781EE4967}"/>
          </ac:picMkLst>
        </pc:picChg>
        <pc:picChg chg="add del mod ord">
          <ac:chgData name="karlee waugh" userId="f32f725566540e3f" providerId="LiveId" clId="{47F8D3BE-C156-41FD-8F90-73723F6855EA}" dt="2023-08-18T19:20:36.063" v="484"/>
          <ac:picMkLst>
            <pc:docMk/>
            <pc:sldMk cId="1815115330" sldId="359"/>
            <ac:picMk id="142" creationId="{F913DA28-30B6-097F-8A1D-32E0426843A5}"/>
          </ac:picMkLst>
        </pc:picChg>
        <pc:picChg chg="add mod">
          <ac:chgData name="karlee waugh" userId="f32f725566540e3f" providerId="LiveId" clId="{47F8D3BE-C156-41FD-8F90-73723F6855EA}" dt="2023-08-18T19:20:36.063" v="484"/>
          <ac:picMkLst>
            <pc:docMk/>
            <pc:sldMk cId="1815115330" sldId="359"/>
            <ac:picMk id="143" creationId="{A0C6F955-56C2-D189-EE64-9E256D3F413B}"/>
          </ac:picMkLst>
        </pc:picChg>
      </pc:sldChg>
      <pc:sldChg chg="addSp modSp mod">
        <pc:chgData name="karlee waugh" userId="f32f725566540e3f" providerId="LiveId" clId="{47F8D3BE-C156-41FD-8F90-73723F6855EA}" dt="2023-08-18T19:21:37.191" v="485"/>
        <pc:sldMkLst>
          <pc:docMk/>
          <pc:sldMk cId="3204201780" sldId="360"/>
        </pc:sldMkLst>
        <pc:spChg chg="mod">
          <ac:chgData name="karlee waugh" userId="f32f725566540e3f" providerId="LiveId" clId="{47F8D3BE-C156-41FD-8F90-73723F6855EA}" dt="2023-08-18T19:15:11.673" v="446" actId="20577"/>
          <ac:spMkLst>
            <pc:docMk/>
            <pc:sldMk cId="3204201780" sldId="360"/>
            <ac:spMk id="2" creationId="{00000000-0000-0000-0000-000000000000}"/>
          </ac:spMkLst>
        </pc:spChg>
        <pc:picChg chg="add mod">
          <ac:chgData name="karlee waugh" userId="f32f725566540e3f" providerId="LiveId" clId="{47F8D3BE-C156-41FD-8F90-73723F6855EA}" dt="2023-08-18T19:21:37.191" v="485"/>
          <ac:picMkLst>
            <pc:docMk/>
            <pc:sldMk cId="3204201780" sldId="360"/>
            <ac:picMk id="12" creationId="{8C50BABA-C8C9-561F-B351-6EBBA94BE827}"/>
          </ac:picMkLst>
        </pc:picChg>
      </pc:sldChg>
      <pc:sldChg chg="addSp delSp modSp mod modTransition modAnim">
        <pc:chgData name="karlee waugh" userId="f32f725566540e3f" providerId="LiveId" clId="{47F8D3BE-C156-41FD-8F90-73723F6855EA}" dt="2023-08-18T19:22:53.318" v="489"/>
        <pc:sldMkLst>
          <pc:docMk/>
          <pc:sldMk cId="3331534858" sldId="361"/>
        </pc:sldMkLst>
        <pc:spChg chg="mod">
          <ac:chgData name="karlee waugh" userId="f32f725566540e3f" providerId="LiveId" clId="{47F8D3BE-C156-41FD-8F90-73723F6855EA}" dt="2023-08-18T19:15:21.196" v="447" actId="20577"/>
          <ac:spMkLst>
            <pc:docMk/>
            <pc:sldMk cId="3331534858" sldId="361"/>
            <ac:spMk id="2" creationId="{00000000-0000-0000-0000-000000000000}"/>
          </ac:spMkLst>
        </pc:spChg>
        <pc:picChg chg="add del mod">
          <ac:chgData name="karlee waugh" userId="f32f725566540e3f" providerId="LiveId" clId="{47F8D3BE-C156-41FD-8F90-73723F6855EA}" dt="2023-08-18T19:22:19.041" v="488"/>
          <ac:picMkLst>
            <pc:docMk/>
            <pc:sldMk cId="3331534858" sldId="361"/>
            <ac:picMk id="9" creationId="{03368CE2-8AAE-9DCB-33C0-B4FB6F0BCFA9}"/>
          </ac:picMkLst>
        </pc:picChg>
        <pc:picChg chg="add del mod ord">
          <ac:chgData name="karlee waugh" userId="f32f725566540e3f" providerId="LiveId" clId="{47F8D3BE-C156-41FD-8F90-73723F6855EA}" dt="2023-08-18T19:22:53.318" v="489"/>
          <ac:picMkLst>
            <pc:docMk/>
            <pc:sldMk cId="3331534858" sldId="361"/>
            <ac:picMk id="12" creationId="{8B4AA88C-B38E-7D31-9481-735E54302D18}"/>
          </ac:picMkLst>
        </pc:picChg>
        <pc:picChg chg="add mod">
          <ac:chgData name="karlee waugh" userId="f32f725566540e3f" providerId="LiveId" clId="{47F8D3BE-C156-41FD-8F90-73723F6855EA}" dt="2023-08-18T19:22:53.318" v="489"/>
          <ac:picMkLst>
            <pc:docMk/>
            <pc:sldMk cId="3331534858" sldId="361"/>
            <ac:picMk id="13" creationId="{089F7E8F-0622-6A67-5C93-5DB80A9EEC9A}"/>
          </ac:picMkLst>
        </pc:picChg>
      </pc:sldChg>
      <pc:sldChg chg="addSp delSp modSp mod modTransition modAnim">
        <pc:chgData name="karlee waugh" userId="f32f725566540e3f" providerId="LiveId" clId="{47F8D3BE-C156-41FD-8F90-73723F6855EA}" dt="2023-08-18T19:24:19.956" v="493"/>
        <pc:sldMkLst>
          <pc:docMk/>
          <pc:sldMk cId="3905540406" sldId="363"/>
        </pc:sldMkLst>
        <pc:spChg chg="mod">
          <ac:chgData name="karlee waugh" userId="f32f725566540e3f" providerId="LiveId" clId="{47F8D3BE-C156-41FD-8F90-73723F6855EA}" dt="2023-08-18T18:46:12.984" v="339" actId="20577"/>
          <ac:spMkLst>
            <pc:docMk/>
            <pc:sldMk cId="3905540406" sldId="363"/>
            <ac:spMk id="3" creationId="{00000000-0000-0000-0000-000000000000}"/>
          </ac:spMkLst>
        </pc:spChg>
        <pc:picChg chg="add del mod">
          <ac:chgData name="karlee waugh" userId="f32f725566540e3f" providerId="LiveId" clId="{47F8D3BE-C156-41FD-8F90-73723F6855EA}" dt="2023-08-18T19:23:53.296" v="492"/>
          <ac:picMkLst>
            <pc:docMk/>
            <pc:sldMk cId="3905540406" sldId="363"/>
            <ac:picMk id="7" creationId="{4F38556C-37CC-9D84-22F0-68FDF68BD737}"/>
          </ac:picMkLst>
        </pc:picChg>
        <pc:picChg chg="add del mod ord">
          <ac:chgData name="karlee waugh" userId="f32f725566540e3f" providerId="LiveId" clId="{47F8D3BE-C156-41FD-8F90-73723F6855EA}" dt="2023-08-18T19:24:19.956" v="493"/>
          <ac:picMkLst>
            <pc:docMk/>
            <pc:sldMk cId="3905540406" sldId="363"/>
            <ac:picMk id="10" creationId="{6AD8DADD-ACF1-8352-9832-9970A5DFB7B0}"/>
          </ac:picMkLst>
        </pc:picChg>
        <pc:picChg chg="add mod">
          <ac:chgData name="karlee waugh" userId="f32f725566540e3f" providerId="LiveId" clId="{47F8D3BE-C156-41FD-8F90-73723F6855EA}" dt="2023-08-18T19:24:19.956" v="493"/>
          <ac:picMkLst>
            <pc:docMk/>
            <pc:sldMk cId="3905540406" sldId="363"/>
            <ac:picMk id="11" creationId="{8756C7C6-DEA4-2146-C362-6DB15E37BF4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4B359B7-BFC4-4AD4-A053-0E478061A69E}" type="datetimeFigureOut">
              <a:rPr lang="en-US" smtClean="0"/>
              <a:t>8/18/2023</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9826D61-1F2C-4E92-8181-1D603ACC5DCB}" type="slidenum">
              <a:rPr lang="en-US" smtClean="0"/>
              <a:t>‹#›</a:t>
            </a:fld>
            <a:endParaRPr lang="en-US" dirty="0"/>
          </a:p>
        </p:txBody>
      </p:sp>
    </p:spTree>
    <p:extLst>
      <p:ext uri="{BB962C8B-B14F-4D97-AF65-F5344CB8AC3E}">
        <p14:creationId xmlns:p14="http://schemas.microsoft.com/office/powerpoint/2010/main" val="997447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6E067F1-D140-4293-8129-1B3AA4107C31}" type="datetimeFigureOut">
              <a:rPr lang="en-US" smtClean="0"/>
              <a:t>8/18/2023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F25542A-9E4E-4CBE-A1BD-CF535B76B973}" type="slidenum">
              <a:rPr lang="en-US" smtClean="0"/>
              <a:t>‹#›</a:t>
            </a:fld>
            <a:endParaRPr lang="en-US" dirty="0"/>
          </a:p>
        </p:txBody>
      </p:sp>
    </p:spTree>
    <p:extLst>
      <p:ext uri="{BB962C8B-B14F-4D97-AF65-F5344CB8AC3E}">
        <p14:creationId xmlns:p14="http://schemas.microsoft.com/office/powerpoint/2010/main" val="2689118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25542A-9E4E-4CBE-A1BD-CF535B76B973}" type="slidenum">
              <a:rPr lang="en-US" smtClean="0"/>
              <a:t>1</a:t>
            </a:fld>
            <a:endParaRPr lang="en-US" dirty="0"/>
          </a:p>
        </p:txBody>
      </p:sp>
    </p:spTree>
    <p:extLst>
      <p:ext uri="{BB962C8B-B14F-4D97-AF65-F5344CB8AC3E}">
        <p14:creationId xmlns:p14="http://schemas.microsoft.com/office/powerpoint/2010/main" val="4107049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25542A-9E4E-4CBE-A1BD-CF535B76B973}" type="slidenum">
              <a:rPr lang="en-US" smtClean="0"/>
              <a:t>2</a:t>
            </a:fld>
            <a:endParaRPr lang="en-US" dirty="0"/>
          </a:p>
        </p:txBody>
      </p:sp>
    </p:spTree>
    <p:extLst>
      <p:ext uri="{BB962C8B-B14F-4D97-AF65-F5344CB8AC3E}">
        <p14:creationId xmlns:p14="http://schemas.microsoft.com/office/powerpoint/2010/main" val="2465766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25542A-9E4E-4CBE-A1BD-CF535B76B973}" type="slidenum">
              <a:rPr lang="en-US" smtClean="0"/>
              <a:t>3</a:t>
            </a:fld>
            <a:endParaRPr lang="en-US" dirty="0"/>
          </a:p>
        </p:txBody>
      </p:sp>
    </p:spTree>
    <p:extLst>
      <p:ext uri="{BB962C8B-B14F-4D97-AF65-F5344CB8AC3E}">
        <p14:creationId xmlns:p14="http://schemas.microsoft.com/office/powerpoint/2010/main" val="4030664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25542A-9E4E-4CBE-A1BD-CF535B76B973}" type="slidenum">
              <a:rPr lang="en-US" smtClean="0"/>
              <a:t>4</a:t>
            </a:fld>
            <a:endParaRPr lang="en-US" dirty="0"/>
          </a:p>
        </p:txBody>
      </p:sp>
    </p:spTree>
    <p:extLst>
      <p:ext uri="{BB962C8B-B14F-4D97-AF65-F5344CB8AC3E}">
        <p14:creationId xmlns:p14="http://schemas.microsoft.com/office/powerpoint/2010/main" val="2642606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25542A-9E4E-4CBE-A1BD-CF535B76B973}" type="slidenum">
              <a:rPr lang="en-US" smtClean="0"/>
              <a:t>5</a:t>
            </a:fld>
            <a:endParaRPr lang="en-US" dirty="0"/>
          </a:p>
        </p:txBody>
      </p:sp>
    </p:spTree>
    <p:extLst>
      <p:ext uri="{BB962C8B-B14F-4D97-AF65-F5344CB8AC3E}">
        <p14:creationId xmlns:p14="http://schemas.microsoft.com/office/powerpoint/2010/main" val="1752574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81" y="2130559"/>
            <a:ext cx="10362847" cy="1469760"/>
          </a:xfrm>
          <a:prstGeom prst="rect">
            <a:avLst/>
          </a:prstGeom>
        </p:spPr>
        <p:txBody>
          <a:bodyPr lIns="19047" tIns="9523" rIns="19047" bIns="9523"/>
          <a:lstStyle/>
          <a:p>
            <a:r>
              <a:rPr lang="en-US" dirty="0"/>
              <a:t>Click to edit Master title style</a:t>
            </a:r>
          </a:p>
        </p:txBody>
      </p:sp>
      <p:sp>
        <p:nvSpPr>
          <p:cNvPr id="3" name="Subtitle 2"/>
          <p:cNvSpPr>
            <a:spLocks noGrp="1"/>
          </p:cNvSpPr>
          <p:nvPr>
            <p:ph type="subTitle" idx="1"/>
          </p:nvPr>
        </p:nvSpPr>
        <p:spPr>
          <a:xfrm>
            <a:off x="1828712" y="3886070"/>
            <a:ext cx="8534576" cy="1752865"/>
          </a:xfrm>
          <a:prstGeom prst="rect">
            <a:avLst/>
          </a:prstGeom>
        </p:spPr>
        <p:txBody>
          <a:bodyPr lIns="19047" tIns="9523" rIns="19047" bIns="9523"/>
          <a:lstStyle>
            <a:lvl1pPr marL="0" indent="0" algn="ctr">
              <a:buNone/>
              <a:defRPr/>
            </a:lvl1pPr>
            <a:lvl2pPr marL="95235" indent="0" algn="ctr">
              <a:buNone/>
              <a:defRPr/>
            </a:lvl2pPr>
            <a:lvl3pPr marL="190470" indent="0" algn="ctr">
              <a:buNone/>
              <a:defRPr/>
            </a:lvl3pPr>
            <a:lvl4pPr marL="285704" indent="0" algn="ctr">
              <a:buNone/>
              <a:defRPr/>
            </a:lvl4pPr>
            <a:lvl5pPr marL="380939" indent="0" algn="ctr">
              <a:buNone/>
              <a:defRPr/>
            </a:lvl5pPr>
            <a:lvl6pPr marL="476174" indent="0" algn="ctr">
              <a:buNone/>
              <a:defRPr/>
            </a:lvl6pPr>
            <a:lvl7pPr marL="571409" indent="0" algn="ctr">
              <a:buNone/>
              <a:defRPr/>
            </a:lvl7pPr>
            <a:lvl8pPr marL="666643" indent="0" algn="ctr">
              <a:buNone/>
              <a:defRPr/>
            </a:lvl8pPr>
            <a:lvl9pPr marL="761878" indent="0" algn="ctr">
              <a:buNone/>
              <a:defRPr/>
            </a:lvl9pPr>
          </a:lstStyle>
          <a:p>
            <a:r>
              <a:rPr lang="en-US" dirty="0"/>
              <a:t>Click to edit Master subtitle style</a:t>
            </a:r>
          </a:p>
        </p:txBody>
      </p:sp>
    </p:spTree>
    <p:extLst>
      <p:ext uri="{BB962C8B-B14F-4D97-AF65-F5344CB8AC3E}">
        <p14:creationId xmlns:p14="http://schemas.microsoft.com/office/powerpoint/2010/main" val="128266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128369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287781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4022612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821980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1313440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764125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90959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61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27" y="284948"/>
            <a:ext cx="10973154" cy="616125"/>
          </a:xfrm>
          <a:prstGeom prst="rect">
            <a:avLst/>
          </a:prstGeom>
          <a:solidFill>
            <a:srgbClr val="A90533"/>
          </a:solidFill>
        </p:spPr>
        <p:txBody>
          <a:bodyPr lIns="19047" tIns="9523" rIns="19047" bIns="9523"/>
          <a:lstStyle>
            <a:lvl1pPr algn="ctr">
              <a:defRPr sz="3200" b="1" baseline="0">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609428" y="901072"/>
            <a:ext cx="10973153" cy="5245728"/>
          </a:xfrm>
          <a:prstGeom prst="rect">
            <a:avLst/>
          </a:prstGeom>
        </p:spPr>
        <p:txBody>
          <a:bodyPr lIns="19047" tIns="9523" rIns="19047" bIns="9523"/>
          <a:lstStyle>
            <a:lvl1pPr>
              <a:buClr>
                <a:srgbClr val="A90533"/>
              </a:buClr>
              <a:defRPr/>
            </a:lvl1pPr>
            <a:lvl2pPr marL="741363" indent="-284163">
              <a:buClr>
                <a:srgbClr val="B1810B"/>
              </a:buClr>
              <a:buFont typeface="Wingdings" panose="05000000000000000000" pitchFamily="2" charset="2"/>
              <a:buChar char="§"/>
              <a:defRPr/>
            </a:lvl2pPr>
            <a:lvl3pPr>
              <a:buClr>
                <a:srgbClr val="0C2340"/>
              </a:buClr>
              <a:defRPr/>
            </a:lvl3pPr>
            <a:lvl4pPr>
              <a:buClr>
                <a:srgbClr val="A90533"/>
              </a:buClr>
              <a:defRPr/>
            </a:lvl4pPr>
            <a:lvl5pPr>
              <a:buClr>
                <a:srgbClr val="B1810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4258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w/subheading">
    <p:spTree>
      <p:nvGrpSpPr>
        <p:cNvPr id="1" name=""/>
        <p:cNvGrpSpPr/>
        <p:nvPr/>
      </p:nvGrpSpPr>
      <p:grpSpPr>
        <a:xfrm>
          <a:off x="0" y="0"/>
          <a:ext cx="0" cy="0"/>
          <a:chOff x="0" y="0"/>
          <a:chExt cx="0" cy="0"/>
        </a:xfrm>
      </p:grpSpPr>
      <p:sp>
        <p:nvSpPr>
          <p:cNvPr id="3" name="Title 1"/>
          <p:cNvSpPr>
            <a:spLocks noGrp="1"/>
          </p:cNvSpPr>
          <p:nvPr>
            <p:ph type="title"/>
          </p:nvPr>
        </p:nvSpPr>
        <p:spPr>
          <a:xfrm>
            <a:off x="609427" y="284948"/>
            <a:ext cx="7563728" cy="616125"/>
          </a:xfrm>
          <a:prstGeom prst="rect">
            <a:avLst/>
          </a:prstGeom>
          <a:solidFill>
            <a:srgbClr val="A90533"/>
          </a:solidFill>
        </p:spPr>
        <p:txBody>
          <a:bodyPr lIns="19047" tIns="9523" rIns="19047" bIns="9523"/>
          <a:lstStyle>
            <a:lvl1pPr marL="182880" algn="l">
              <a:defRPr sz="3200" b="1" baseline="0">
                <a:solidFill>
                  <a:schemeClr val="bg1"/>
                </a:solidFill>
              </a:defRPr>
            </a:lvl1pPr>
          </a:lstStyle>
          <a:p>
            <a:r>
              <a:rPr lang="en-US" dirty="0"/>
              <a:t>Click to edit Master title style</a:t>
            </a:r>
          </a:p>
        </p:txBody>
      </p:sp>
      <p:sp>
        <p:nvSpPr>
          <p:cNvPr id="4" name="Content Placeholder 2"/>
          <p:cNvSpPr>
            <a:spLocks noGrp="1"/>
          </p:cNvSpPr>
          <p:nvPr>
            <p:ph idx="1" hasCustomPrompt="1"/>
          </p:nvPr>
        </p:nvSpPr>
        <p:spPr>
          <a:xfrm>
            <a:off x="609428" y="901072"/>
            <a:ext cx="10973153" cy="5245728"/>
          </a:xfrm>
          <a:prstGeom prst="rect">
            <a:avLst/>
          </a:prstGeom>
        </p:spPr>
        <p:txBody>
          <a:bodyPr lIns="19047" tIns="9523" rIns="19047" bIns="9523"/>
          <a:lstStyle>
            <a:lvl1pPr>
              <a:buClr>
                <a:srgbClr val="A90533"/>
              </a:buClr>
              <a:defRPr/>
            </a:lvl1pPr>
            <a:lvl2pPr marL="741363" indent="-284163">
              <a:buClr>
                <a:srgbClr val="B1810B"/>
              </a:buClr>
              <a:buFont typeface="Wingdings" panose="05000000000000000000" pitchFamily="2" charset="2"/>
              <a:buChar char="§"/>
              <a:defRPr/>
            </a:lvl2pPr>
            <a:lvl3pPr>
              <a:buClr>
                <a:srgbClr val="0C2340"/>
              </a:buClr>
              <a:defRPr/>
            </a:lvl3pPr>
            <a:lvl4pPr>
              <a:buClr>
                <a:srgbClr val="A90533"/>
              </a:buClr>
              <a:defRPr/>
            </a:lvl4pPr>
            <a:lvl5pPr>
              <a:buClr>
                <a:srgbClr val="B1810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9"/>
          <p:cNvSpPr>
            <a:spLocks noGrp="1"/>
          </p:cNvSpPr>
          <p:nvPr>
            <p:ph type="body" sz="quarter" idx="10"/>
          </p:nvPr>
        </p:nvSpPr>
        <p:spPr>
          <a:xfrm>
            <a:off x="8173155" y="284947"/>
            <a:ext cx="3206068" cy="252412"/>
          </a:xfrm>
          <a:prstGeom prst="rect">
            <a:avLst/>
          </a:prstGeom>
        </p:spPr>
        <p:txBody>
          <a:bodyPr>
            <a:noAutofit/>
          </a:bodyPr>
          <a:lstStyle>
            <a:lvl1pPr marL="0" indent="0" algn="r">
              <a:buNone/>
              <a:defRPr sz="1100" b="0" i="0" spc="0" baseline="0">
                <a:solidFill>
                  <a:srgbClr val="A6A6A6"/>
                </a:solidFill>
                <a:latin typeface="Arial"/>
                <a:cs typeface="Arial"/>
              </a:defRPr>
            </a:lvl1pPr>
          </a:lstStyle>
          <a:p>
            <a:pPr lvl="0"/>
            <a:r>
              <a:rPr lang="en-US"/>
              <a:t>Edit Master text styles</a:t>
            </a:r>
          </a:p>
        </p:txBody>
      </p:sp>
    </p:spTree>
    <p:extLst>
      <p:ext uri="{BB962C8B-B14F-4D97-AF65-F5344CB8AC3E}">
        <p14:creationId xmlns:p14="http://schemas.microsoft.com/office/powerpoint/2010/main" val="147997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48765" y="2208084"/>
            <a:ext cx="10973153" cy="1214385"/>
          </a:xfrm>
          <a:prstGeom prst="rect">
            <a:avLst/>
          </a:prstGeom>
          <a:solidFill>
            <a:srgbClr val="A90533"/>
          </a:solidFill>
        </p:spPr>
        <p:txBody>
          <a:bodyPr lIns="19047" tIns="9523" rIns="19047" bIns="9523"/>
          <a:lstStyle>
            <a:lvl1pPr>
              <a:lnSpc>
                <a:spcPct val="150000"/>
              </a:lnSpc>
              <a:spcBef>
                <a:spcPts val="3000"/>
              </a:spcBef>
              <a:defRPr b="1">
                <a:solidFill>
                  <a:schemeClr val="bg1"/>
                </a:solidFill>
              </a:defRPr>
            </a:lvl1pPr>
          </a:lstStyle>
          <a:p>
            <a:r>
              <a:rPr lang="en-US" dirty="0"/>
              <a:t>Click to edit Closing Slide</a:t>
            </a:r>
          </a:p>
        </p:txBody>
      </p:sp>
    </p:spTree>
    <p:extLst>
      <p:ext uri="{BB962C8B-B14F-4D97-AF65-F5344CB8AC3E}">
        <p14:creationId xmlns:p14="http://schemas.microsoft.com/office/powerpoint/2010/main" val="1792710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1655029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50376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795450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296736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37"/>
          <p:cNvSpPr txBox="1">
            <a:spLocks noChangeArrowheads="1"/>
          </p:cNvSpPr>
          <p:nvPr userDrawn="1"/>
        </p:nvSpPr>
        <p:spPr bwMode="auto">
          <a:xfrm>
            <a:off x="7373910" y="6318251"/>
            <a:ext cx="4457700" cy="157163"/>
          </a:xfrm>
          <a:prstGeom prst="rect">
            <a:avLst/>
          </a:prstGeom>
          <a:noFill/>
          <a:ln>
            <a:noFill/>
          </a:ln>
        </p:spPr>
        <p:txBody>
          <a:bodyPr lIns="19047" tIns="9523" rIns="19047" bIns="9523">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900" cap="all" dirty="0">
                <a:solidFill>
                  <a:schemeClr val="bg2"/>
                </a:solidFill>
                <a:latin typeface="Calibri" charset="0"/>
                <a:cs typeface="Calibri" charset="0"/>
              </a:rPr>
              <a:t>Improving Health through</a:t>
            </a:r>
            <a:r>
              <a:rPr lang="en-US" sz="900" cap="all" baseline="0" dirty="0">
                <a:solidFill>
                  <a:schemeClr val="bg2"/>
                </a:solidFill>
                <a:latin typeface="Calibri" charset="0"/>
                <a:cs typeface="Calibri" charset="0"/>
              </a:rPr>
              <a:t> Research</a:t>
            </a:r>
            <a:endParaRPr lang="en-US" sz="900" cap="all" dirty="0">
              <a:solidFill>
                <a:schemeClr val="bg2"/>
              </a:solidFill>
              <a:latin typeface="Calibri" charset="0"/>
              <a:cs typeface="Calibri" charset="0"/>
            </a:endParaRPr>
          </a:p>
        </p:txBody>
      </p:sp>
      <p:sp>
        <p:nvSpPr>
          <p:cNvPr id="1063" name="Line 39"/>
          <p:cNvSpPr>
            <a:spLocks noChangeShapeType="1"/>
          </p:cNvSpPr>
          <p:nvPr userDrawn="1"/>
        </p:nvSpPr>
        <p:spPr bwMode="auto">
          <a:xfrm>
            <a:off x="0" y="6126163"/>
            <a:ext cx="12192000" cy="0"/>
          </a:xfrm>
          <a:prstGeom prst="line">
            <a:avLst/>
          </a:prstGeom>
          <a:noFill/>
          <a:ln w="9525" cap="flat" cmpd="sng" algn="ctr">
            <a:solidFill>
              <a:schemeClr val="accent6">
                <a:lumMod val="75000"/>
              </a:schemeClr>
            </a:solidFill>
            <a:prstDash val="solid"/>
            <a:round/>
            <a:headEnd type="none" w="med" len="med"/>
            <a:tailEnd type="none" w="med" len="med"/>
          </a:ln>
          <a:effectLst/>
        </p:spPr>
        <p:txBody>
          <a:bodyPr lIns="19047" tIns="9523" rIns="19047" bIns="9523"/>
          <a:lstStyle/>
          <a:p>
            <a:pPr eaLnBrk="1" hangingPunct="1">
              <a:defRPr/>
            </a:pPr>
            <a:endParaRPr lang="en-US" sz="1800" dirty="0">
              <a:latin typeface="Arial" charset="0"/>
              <a:ea typeface="+mn-ea"/>
            </a:endParaRPr>
          </a:p>
        </p:txBody>
      </p:sp>
      <p:sp>
        <p:nvSpPr>
          <p:cNvPr id="1028" name="Rectangle 13"/>
          <p:cNvSpPr>
            <a:spLocks noChangeArrowheads="1"/>
          </p:cNvSpPr>
          <p:nvPr userDrawn="1"/>
        </p:nvSpPr>
        <p:spPr bwMode="auto">
          <a:xfrm>
            <a:off x="10366878" y="6484939"/>
            <a:ext cx="1464734" cy="173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9047" tIns="9523" rIns="19047" bIns="9523">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en-US" sz="1000" u="sng" dirty="0">
                <a:solidFill>
                  <a:schemeClr val="accent2"/>
                </a:solidFill>
                <a:latin typeface="Calibri" charset="0"/>
              </a:rPr>
              <a:t>indianactsi.org</a:t>
            </a:r>
          </a:p>
        </p:txBody>
      </p:sp>
      <p:pic>
        <p:nvPicPr>
          <p:cNvPr id="7" name="Picture 6" descr="ctsi_ppt.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21680" y="6234907"/>
            <a:ext cx="1581003" cy="55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959217"/>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86" r:id="rId3"/>
    <p:sldLayoutId id="2147483705" r:id="rId4"/>
    <p:sldLayoutId id="2147483706" r:id="rId5"/>
  </p:sldLayoutIdLst>
  <p:txStyles>
    <p:titleStyle>
      <a:lvl1pPr algn="ctr" defTabSz="912813"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128"/>
        </a:defRPr>
      </a:lvl1pPr>
      <a:lvl2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2pPr>
      <a:lvl3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3pPr>
      <a:lvl4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4pPr>
      <a:lvl5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5pPr>
      <a:lvl6pPr marL="95235" algn="ctr" defTabSz="914320" rtl="0" fontAlgn="base">
        <a:spcBef>
          <a:spcPct val="0"/>
        </a:spcBef>
        <a:spcAft>
          <a:spcPct val="0"/>
        </a:spcAft>
        <a:defRPr sz="4400">
          <a:solidFill>
            <a:schemeClr val="tx2"/>
          </a:solidFill>
          <a:latin typeface="Arial" charset="0"/>
        </a:defRPr>
      </a:lvl6pPr>
      <a:lvl7pPr marL="190470" algn="ctr" defTabSz="914320" rtl="0" fontAlgn="base">
        <a:spcBef>
          <a:spcPct val="0"/>
        </a:spcBef>
        <a:spcAft>
          <a:spcPct val="0"/>
        </a:spcAft>
        <a:defRPr sz="4400">
          <a:solidFill>
            <a:schemeClr val="tx2"/>
          </a:solidFill>
          <a:latin typeface="Arial" charset="0"/>
        </a:defRPr>
      </a:lvl7pPr>
      <a:lvl8pPr marL="285704" algn="ctr" defTabSz="914320" rtl="0" fontAlgn="base">
        <a:spcBef>
          <a:spcPct val="0"/>
        </a:spcBef>
        <a:spcAft>
          <a:spcPct val="0"/>
        </a:spcAft>
        <a:defRPr sz="4400">
          <a:solidFill>
            <a:schemeClr val="tx2"/>
          </a:solidFill>
          <a:latin typeface="Arial" charset="0"/>
        </a:defRPr>
      </a:lvl8pPr>
      <a:lvl9pPr marL="380939" algn="ctr" defTabSz="914320" rtl="0" fontAlgn="base">
        <a:spcBef>
          <a:spcPct val="0"/>
        </a:spcBef>
        <a:spcAft>
          <a:spcPct val="0"/>
        </a:spcAft>
        <a:defRPr sz="4400">
          <a:solidFill>
            <a:schemeClr val="tx2"/>
          </a:solidFill>
          <a:latin typeface="Arial" charset="0"/>
        </a:defRPr>
      </a:lvl9pPr>
    </p:titleStyle>
    <p:bodyStyle>
      <a:lvl1pPr marL="342900" indent="-342900" algn="l" defTabSz="912813"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128"/>
        </a:defRPr>
      </a:lvl1pPr>
      <a:lvl2pPr marL="741363" indent="-284163" algn="l" defTabSz="912813"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1413" indent="-227013" algn="l" defTabSz="912813"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598613" indent="-227013" algn="l" defTabSz="912813"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5813" indent="-227013" algn="l" defTabSz="912813"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152372" indent="-228497" algn="l" defTabSz="914320" rtl="0" fontAlgn="base">
        <a:spcBef>
          <a:spcPct val="20000"/>
        </a:spcBef>
        <a:spcAft>
          <a:spcPct val="0"/>
        </a:spcAft>
        <a:buChar char="»"/>
        <a:defRPr sz="2000">
          <a:solidFill>
            <a:schemeClr val="tx1"/>
          </a:solidFill>
          <a:latin typeface="+mn-lt"/>
        </a:defRPr>
      </a:lvl6pPr>
      <a:lvl7pPr marL="2247607" indent="-228497" algn="l" defTabSz="914320" rtl="0" fontAlgn="base">
        <a:spcBef>
          <a:spcPct val="20000"/>
        </a:spcBef>
        <a:spcAft>
          <a:spcPct val="0"/>
        </a:spcAft>
        <a:buChar char="»"/>
        <a:defRPr sz="2000">
          <a:solidFill>
            <a:schemeClr val="tx1"/>
          </a:solidFill>
          <a:latin typeface="+mn-lt"/>
        </a:defRPr>
      </a:lvl7pPr>
      <a:lvl8pPr marL="2342841" indent="-228497" algn="l" defTabSz="914320" rtl="0" fontAlgn="base">
        <a:spcBef>
          <a:spcPct val="20000"/>
        </a:spcBef>
        <a:spcAft>
          <a:spcPct val="0"/>
        </a:spcAft>
        <a:buChar char="»"/>
        <a:defRPr sz="2000">
          <a:solidFill>
            <a:schemeClr val="tx1"/>
          </a:solidFill>
          <a:latin typeface="+mn-lt"/>
        </a:defRPr>
      </a:lvl8pPr>
      <a:lvl9pPr marL="2438076" indent="-228497" algn="l" defTabSz="914320" rtl="0" fontAlgn="base">
        <a:spcBef>
          <a:spcPct val="20000"/>
        </a:spcBef>
        <a:spcAft>
          <a:spcPct val="0"/>
        </a:spcAft>
        <a:buChar char="»"/>
        <a:defRPr sz="2000">
          <a:solidFill>
            <a:schemeClr val="tx1"/>
          </a:solidFill>
          <a:latin typeface="+mn-lt"/>
        </a:defRPr>
      </a:lvl9pPr>
    </p:bodyStyle>
    <p:otherStyle>
      <a:defPPr>
        <a:defRPr lang="en-US"/>
      </a:defPPr>
      <a:lvl1pPr marL="0" algn="l" defTabSz="190470" rtl="0" eaLnBrk="1" latinLnBrk="0" hangingPunct="1">
        <a:defRPr sz="400" kern="1200">
          <a:solidFill>
            <a:schemeClr val="tx1"/>
          </a:solidFill>
          <a:latin typeface="+mn-lt"/>
          <a:ea typeface="+mn-ea"/>
          <a:cs typeface="+mn-cs"/>
        </a:defRPr>
      </a:lvl1pPr>
      <a:lvl2pPr marL="95235" algn="l" defTabSz="190470" rtl="0" eaLnBrk="1" latinLnBrk="0" hangingPunct="1">
        <a:defRPr sz="400" kern="1200">
          <a:solidFill>
            <a:schemeClr val="tx1"/>
          </a:solidFill>
          <a:latin typeface="+mn-lt"/>
          <a:ea typeface="+mn-ea"/>
          <a:cs typeface="+mn-cs"/>
        </a:defRPr>
      </a:lvl2pPr>
      <a:lvl3pPr marL="190470" algn="l" defTabSz="190470" rtl="0" eaLnBrk="1" latinLnBrk="0" hangingPunct="1">
        <a:defRPr sz="400" kern="1200">
          <a:solidFill>
            <a:schemeClr val="tx1"/>
          </a:solidFill>
          <a:latin typeface="+mn-lt"/>
          <a:ea typeface="+mn-ea"/>
          <a:cs typeface="+mn-cs"/>
        </a:defRPr>
      </a:lvl3pPr>
      <a:lvl4pPr marL="285704" algn="l" defTabSz="190470" rtl="0" eaLnBrk="1" latinLnBrk="0" hangingPunct="1">
        <a:defRPr sz="400" kern="1200">
          <a:solidFill>
            <a:schemeClr val="tx1"/>
          </a:solidFill>
          <a:latin typeface="+mn-lt"/>
          <a:ea typeface="+mn-ea"/>
          <a:cs typeface="+mn-cs"/>
        </a:defRPr>
      </a:lvl4pPr>
      <a:lvl5pPr marL="380939" algn="l" defTabSz="190470" rtl="0" eaLnBrk="1" latinLnBrk="0" hangingPunct="1">
        <a:defRPr sz="400" kern="1200">
          <a:solidFill>
            <a:schemeClr val="tx1"/>
          </a:solidFill>
          <a:latin typeface="+mn-lt"/>
          <a:ea typeface="+mn-ea"/>
          <a:cs typeface="+mn-cs"/>
        </a:defRPr>
      </a:lvl5pPr>
      <a:lvl6pPr marL="476174" algn="l" defTabSz="190470" rtl="0" eaLnBrk="1" latinLnBrk="0" hangingPunct="1">
        <a:defRPr sz="400" kern="1200">
          <a:solidFill>
            <a:schemeClr val="tx1"/>
          </a:solidFill>
          <a:latin typeface="+mn-lt"/>
          <a:ea typeface="+mn-ea"/>
          <a:cs typeface="+mn-cs"/>
        </a:defRPr>
      </a:lvl6pPr>
      <a:lvl7pPr marL="571409" algn="l" defTabSz="190470" rtl="0" eaLnBrk="1" latinLnBrk="0" hangingPunct="1">
        <a:defRPr sz="400" kern="1200">
          <a:solidFill>
            <a:schemeClr val="tx1"/>
          </a:solidFill>
          <a:latin typeface="+mn-lt"/>
          <a:ea typeface="+mn-ea"/>
          <a:cs typeface="+mn-cs"/>
        </a:defRPr>
      </a:lvl7pPr>
      <a:lvl8pPr marL="666643" algn="l" defTabSz="190470" rtl="0" eaLnBrk="1" latinLnBrk="0" hangingPunct="1">
        <a:defRPr sz="400" kern="1200">
          <a:solidFill>
            <a:schemeClr val="tx1"/>
          </a:solidFill>
          <a:latin typeface="+mn-lt"/>
          <a:ea typeface="+mn-ea"/>
          <a:cs typeface="+mn-cs"/>
        </a:defRPr>
      </a:lvl8pPr>
      <a:lvl9pPr marL="761878" algn="l" defTabSz="190470" rtl="0" eaLnBrk="1" latinLnBrk="0" hangingPunct="1">
        <a:defRPr sz="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686AA-D197-4DC9-87E4-22B244C33152}" type="datetimeFigureOut">
              <a:rPr lang="en-US" smtClean="0"/>
              <a:t>8/18/2023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FA912-7305-420C-A467-1AF4AA7B297E}" type="slidenum">
              <a:rPr lang="en-US" smtClean="0"/>
              <a:t>‹#›</a:t>
            </a:fld>
            <a:endParaRPr lang="en-US" dirty="0"/>
          </a:p>
        </p:txBody>
      </p:sp>
    </p:spTree>
    <p:extLst>
      <p:ext uri="{BB962C8B-B14F-4D97-AF65-F5344CB8AC3E}">
        <p14:creationId xmlns:p14="http://schemas.microsoft.com/office/powerpoint/2010/main" val="387282875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75134" y="2111681"/>
            <a:ext cx="8946525" cy="110895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i="1" dirty="0">
                <a:solidFill>
                  <a:srgbClr val="A90533"/>
                </a:solidFill>
                <a:latin typeface="+mn-lt"/>
              </a:rPr>
              <a:t>Compounding Disparities: Patients Presenting to the Emergency Department for Acute Heart Failure with Medication Non-adherence Are Less Likely to be Prescribed Guideline-Appropriate Medical Therapies</a:t>
            </a:r>
          </a:p>
        </p:txBody>
      </p:sp>
      <p:sp>
        <p:nvSpPr>
          <p:cNvPr id="5" name="Subtitle 2"/>
          <p:cNvSpPr txBox="1">
            <a:spLocks/>
          </p:cNvSpPr>
          <p:nvPr/>
        </p:nvSpPr>
        <p:spPr>
          <a:xfrm>
            <a:off x="573879" y="679485"/>
            <a:ext cx="11044236" cy="8490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4000" b="1" dirty="0">
                <a:solidFill>
                  <a:srgbClr val="0C2340"/>
                </a:solidFill>
              </a:rPr>
              <a:t>Indiana Clinical and Translational Sciences Institute</a:t>
            </a:r>
          </a:p>
          <a:p>
            <a:pPr>
              <a:spcBef>
                <a:spcPts val="0"/>
              </a:spcBef>
            </a:pPr>
            <a:endParaRPr lang="en-US" sz="2000" b="1" dirty="0">
              <a:solidFill>
                <a:srgbClr val="0C2340"/>
              </a:solidFill>
            </a:endParaRPr>
          </a:p>
        </p:txBody>
      </p:sp>
      <p:cxnSp>
        <p:nvCxnSpPr>
          <p:cNvPr id="8" name="Straight Connector 7"/>
          <p:cNvCxnSpPr/>
          <p:nvPr/>
        </p:nvCxnSpPr>
        <p:spPr>
          <a:xfrm flipV="1">
            <a:off x="0" y="4577897"/>
            <a:ext cx="12192000" cy="35780"/>
          </a:xfrm>
          <a:prstGeom prst="line">
            <a:avLst/>
          </a:prstGeom>
          <a:ln w="63500">
            <a:solidFill>
              <a:srgbClr val="0C234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5"/>
          <a:stretch>
            <a:fillRect/>
          </a:stretch>
        </p:blipFill>
        <p:spPr>
          <a:xfrm>
            <a:off x="3580249" y="4826037"/>
            <a:ext cx="5031501" cy="1750249"/>
          </a:xfrm>
          <a:prstGeom prst="rect">
            <a:avLst/>
          </a:prstGeom>
        </p:spPr>
      </p:pic>
      <p:sp>
        <p:nvSpPr>
          <p:cNvPr id="6" name="Title 1"/>
          <p:cNvSpPr txBox="1">
            <a:spLocks/>
          </p:cNvSpPr>
          <p:nvPr/>
        </p:nvSpPr>
        <p:spPr>
          <a:xfrm>
            <a:off x="1622734" y="3675347"/>
            <a:ext cx="8946525" cy="5877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dirty="0">
              <a:solidFill>
                <a:srgbClr val="A90533"/>
              </a:solidFill>
              <a:latin typeface="+mn-lt"/>
            </a:endParaRPr>
          </a:p>
        </p:txBody>
      </p:sp>
      <p:sp>
        <p:nvSpPr>
          <p:cNvPr id="2" name="TextBox 1"/>
          <p:cNvSpPr txBox="1"/>
          <p:nvPr/>
        </p:nvSpPr>
        <p:spPr>
          <a:xfrm>
            <a:off x="5835463" y="3441943"/>
            <a:ext cx="1500411" cy="646331"/>
          </a:xfrm>
          <a:prstGeom prst="rect">
            <a:avLst/>
          </a:prstGeom>
          <a:noFill/>
        </p:spPr>
        <p:txBody>
          <a:bodyPr wrap="none" rtlCol="0">
            <a:spAutoFit/>
          </a:bodyPr>
          <a:lstStyle/>
          <a:p>
            <a:endParaRPr lang="en-US" dirty="0">
              <a:solidFill>
                <a:srgbClr val="A90533"/>
              </a:solidFill>
            </a:endParaRPr>
          </a:p>
          <a:p>
            <a:pPr algn="ctr"/>
            <a:r>
              <a:rPr lang="en-US" dirty="0">
                <a:solidFill>
                  <a:srgbClr val="A90533"/>
                </a:solidFill>
              </a:rPr>
              <a:t>Karlee Waugh</a:t>
            </a:r>
          </a:p>
        </p:txBody>
      </p:sp>
      <p:sp>
        <p:nvSpPr>
          <p:cNvPr id="10" name="Subtitle 2"/>
          <p:cNvSpPr txBox="1">
            <a:spLocks/>
          </p:cNvSpPr>
          <p:nvPr/>
        </p:nvSpPr>
        <p:spPr>
          <a:xfrm>
            <a:off x="726278" y="1477712"/>
            <a:ext cx="11044236" cy="8490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4000" b="1" dirty="0">
                <a:solidFill>
                  <a:srgbClr val="0C2340"/>
                </a:solidFill>
              </a:rPr>
              <a:t>2023 Annual Meeting </a:t>
            </a:r>
            <a:endParaRPr lang="en-US" sz="2000" b="1" dirty="0">
              <a:solidFill>
                <a:srgbClr val="0C2340"/>
              </a:solidFill>
            </a:endParaRPr>
          </a:p>
        </p:txBody>
      </p:sp>
      <p:pic>
        <p:nvPicPr>
          <p:cNvPr id="121" name="Audio 120">
            <a:hlinkClick r:id="" action="ppaction://media"/>
            <a:extLst>
              <a:ext uri="{FF2B5EF4-FFF2-40B4-BE49-F238E27FC236}">
                <a16:creationId xmlns:a16="http://schemas.microsoft.com/office/drawing/2014/main" id="{7DFA4125-5BF5-6260-D52C-68605D4EF9A7}"/>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841745966"/>
      </p:ext>
    </p:extLst>
  </p:cSld>
  <p:clrMapOvr>
    <a:masterClrMapping/>
  </p:clrMapOvr>
  <mc:AlternateContent xmlns:mc="http://schemas.openxmlformats.org/markup-compatibility/2006">
    <mc:Choice xmlns:p14="http://schemas.microsoft.com/office/powerpoint/2010/main" Requires="p14">
      <p:transition spd="slow" p14:dur="2000" advTm="23266"/>
    </mc:Choice>
    <mc:Fallback>
      <p:transition spd="slow" advTm="232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Here’s what we found</a:t>
            </a:r>
          </a:p>
        </p:txBody>
      </p:sp>
      <p:sp>
        <p:nvSpPr>
          <p:cNvPr id="3" name="Content Placeholder 2"/>
          <p:cNvSpPr>
            <a:spLocks noGrp="1"/>
          </p:cNvSpPr>
          <p:nvPr>
            <p:ph idx="1"/>
          </p:nvPr>
        </p:nvSpPr>
        <p:spPr>
          <a:xfrm>
            <a:off x="609428" y="1128889"/>
            <a:ext cx="10973153" cy="4775200"/>
          </a:xfrm>
        </p:spPr>
        <p:txBody>
          <a:bodyPr/>
          <a:lstStyle/>
          <a:p>
            <a:pPr marL="457200" indent="-457200">
              <a:buFont typeface="Arial" panose="020B0604020202020204" pitchFamily="34" charset="0"/>
              <a:buChar char="•"/>
            </a:pPr>
            <a:r>
              <a:rPr lang="en-US" sz="2500" dirty="0">
                <a:latin typeface="Arial" panose="020B0604020202020204" pitchFamily="34" charset="0"/>
                <a:cs typeface="Arial" panose="020B0604020202020204" pitchFamily="34" charset="0"/>
              </a:rPr>
              <a:t>We found that </a:t>
            </a:r>
            <a:r>
              <a:rPr lang="en-US" sz="2500" b="0" i="0" u="none" strike="noStrike" dirty="0">
                <a:solidFill>
                  <a:srgbClr val="000000"/>
                </a:solidFill>
                <a:effectLst/>
                <a:latin typeface="Arial" panose="020B0604020202020204" pitchFamily="34" charset="0"/>
                <a:cs typeface="Arial" panose="020B0604020202020204" pitchFamily="34" charset="0"/>
              </a:rPr>
              <a:t>Medication non-adherence was a factor in 53 (18%) patients.  Non-adherent patients were less than half as likely as adherent patients to be prescribed appropriate GDMT (26% vs. 57%, p&lt;0.001).  </a:t>
            </a:r>
          </a:p>
          <a:p>
            <a:pPr marL="457200" indent="-457200">
              <a:buFont typeface="Arial" panose="020B0604020202020204" pitchFamily="34" charset="0"/>
              <a:buChar char="•"/>
            </a:pPr>
            <a:r>
              <a:rPr lang="en-US" sz="2500" b="0" i="0" u="none" strike="noStrike" dirty="0">
                <a:solidFill>
                  <a:srgbClr val="000000"/>
                </a:solidFill>
                <a:effectLst/>
                <a:latin typeface="Arial" panose="020B0604020202020204" pitchFamily="34" charset="0"/>
                <a:cs typeface="Arial" panose="020B0604020202020204" pitchFamily="34" charset="0"/>
              </a:rPr>
              <a:t>After multivariable adjustment for age, sex, </a:t>
            </a:r>
            <a:r>
              <a:rPr lang="en-US" sz="2500" b="0" i="0" u="none" strike="noStrike" dirty="0" err="1">
                <a:solidFill>
                  <a:srgbClr val="000000"/>
                </a:solidFill>
                <a:effectLst/>
                <a:latin typeface="Arial" panose="020B0604020202020204" pitchFamily="34" charset="0"/>
                <a:cs typeface="Arial" panose="020B0604020202020204" pitchFamily="34" charset="0"/>
              </a:rPr>
              <a:t>HFrEF</a:t>
            </a:r>
            <a:r>
              <a:rPr lang="en-US" sz="2500" b="0" i="0" u="none" strike="noStrike" dirty="0">
                <a:solidFill>
                  <a:srgbClr val="000000"/>
                </a:solidFill>
                <a:effectLst/>
                <a:latin typeface="Arial" panose="020B0604020202020204" pitchFamily="34" charset="0"/>
                <a:cs typeface="Arial" panose="020B0604020202020204" pitchFamily="34" charset="0"/>
              </a:rPr>
              <a:t> vs. </a:t>
            </a:r>
            <a:r>
              <a:rPr lang="en-US" sz="2500" b="0" i="0" u="none" strike="noStrike" dirty="0" err="1">
                <a:solidFill>
                  <a:srgbClr val="000000"/>
                </a:solidFill>
                <a:effectLst/>
                <a:latin typeface="Arial" panose="020B0604020202020204" pitchFamily="34" charset="0"/>
                <a:cs typeface="Arial" panose="020B0604020202020204" pitchFamily="34" charset="0"/>
              </a:rPr>
              <a:t>HFpEF</a:t>
            </a:r>
            <a:r>
              <a:rPr lang="en-US" sz="2500" b="0" i="0" u="none" strike="noStrike" dirty="0">
                <a:solidFill>
                  <a:srgbClr val="000000"/>
                </a:solidFill>
                <a:effectLst/>
                <a:latin typeface="Arial" panose="020B0604020202020204" pitchFamily="34" charset="0"/>
                <a:cs typeface="Arial" panose="020B0604020202020204" pitchFamily="34" charset="0"/>
              </a:rPr>
              <a:t>, Get-With-The-Guidelines HF risk score, severity of edema on ED examination, and </a:t>
            </a:r>
            <a:r>
              <a:rPr lang="en-US" sz="2500" b="0" i="0" u="none" strike="noStrike" dirty="0" err="1">
                <a:solidFill>
                  <a:srgbClr val="000000"/>
                </a:solidFill>
                <a:effectLst/>
                <a:latin typeface="Arial" panose="020B0604020202020204" pitchFamily="34" charset="0"/>
                <a:cs typeface="Arial" panose="020B0604020202020204" pitchFamily="34" charset="0"/>
              </a:rPr>
              <a:t>Charlson</a:t>
            </a:r>
            <a:r>
              <a:rPr lang="en-US" sz="2500" b="0" i="0" u="none" strike="noStrike" dirty="0">
                <a:solidFill>
                  <a:srgbClr val="000000"/>
                </a:solidFill>
                <a:effectLst/>
                <a:latin typeface="Arial" panose="020B0604020202020204" pitchFamily="34" charset="0"/>
                <a:cs typeface="Arial" panose="020B0604020202020204" pitchFamily="34" charset="0"/>
              </a:rPr>
              <a:t> Comorbidity Index, non-adherent patients with </a:t>
            </a:r>
            <a:r>
              <a:rPr lang="en-US" sz="2500" b="0" i="0" u="none" strike="noStrike" dirty="0" err="1">
                <a:solidFill>
                  <a:srgbClr val="000000"/>
                </a:solidFill>
                <a:effectLst/>
                <a:latin typeface="Arial" panose="020B0604020202020204" pitchFamily="34" charset="0"/>
                <a:cs typeface="Arial" panose="020B0604020202020204" pitchFamily="34" charset="0"/>
              </a:rPr>
              <a:t>HFrEF</a:t>
            </a:r>
            <a:r>
              <a:rPr lang="en-US" sz="2500" b="0" i="0" u="none" strike="noStrike" dirty="0">
                <a:solidFill>
                  <a:srgbClr val="000000"/>
                </a:solidFill>
                <a:effectLst/>
                <a:latin typeface="Arial" panose="020B0604020202020204" pitchFamily="34" charset="0"/>
                <a:cs typeface="Arial" panose="020B0604020202020204" pitchFamily="34" charset="0"/>
              </a:rPr>
              <a:t> were over 3 times less likely to have been prescribed the appropriate GDMT prior to the ED visit, and patients with </a:t>
            </a:r>
            <a:r>
              <a:rPr lang="en-US" sz="2500" b="0" i="0" u="none" strike="noStrike" dirty="0" err="1">
                <a:solidFill>
                  <a:srgbClr val="000000"/>
                </a:solidFill>
                <a:effectLst/>
                <a:latin typeface="Arial" panose="020B0604020202020204" pitchFamily="34" charset="0"/>
                <a:cs typeface="Arial" panose="020B0604020202020204" pitchFamily="34" charset="0"/>
              </a:rPr>
              <a:t>HFpEF</a:t>
            </a:r>
            <a:r>
              <a:rPr lang="en-US" sz="2500" b="0" i="0" u="none" strike="noStrike" dirty="0">
                <a:solidFill>
                  <a:srgbClr val="000000"/>
                </a:solidFill>
                <a:effectLst/>
                <a:latin typeface="Arial" panose="020B0604020202020204" pitchFamily="34" charset="0"/>
                <a:cs typeface="Arial" panose="020B0604020202020204" pitchFamily="34" charset="0"/>
              </a:rPr>
              <a:t> &gt;10 times less likely (both p&lt;0.01).</a:t>
            </a:r>
          </a:p>
          <a:p>
            <a:pPr rtl="0">
              <a:spcBef>
                <a:spcPts val="1200"/>
              </a:spcBef>
              <a:spcAft>
                <a:spcPts val="1200"/>
              </a:spcAft>
            </a:pPr>
            <a:r>
              <a:rPr lang="en-US" sz="2500" b="0" i="0" u="none" strike="noStrike" dirty="0">
                <a:solidFill>
                  <a:srgbClr val="000000"/>
                </a:solidFill>
                <a:effectLst/>
                <a:latin typeface="Arial" panose="020B0604020202020204" pitchFamily="34" charset="0"/>
                <a:cs typeface="Arial" panose="020B0604020202020204" pitchFamily="34" charset="0"/>
              </a:rPr>
              <a:t>Medication non-adherence was also associated with worse edema, but lower risk scores, at ED presentation (p&lt;0.05).</a:t>
            </a:r>
            <a:endParaRPr lang="en-US" sz="2500" b="0" dirty="0">
              <a:effectLst/>
              <a:latin typeface="Arial" panose="020B0604020202020204" pitchFamily="34" charset="0"/>
              <a:cs typeface="Arial" panose="020B0604020202020204" pitchFamily="34" charset="0"/>
            </a:endParaRPr>
          </a:p>
          <a:p>
            <a:br>
              <a:rPr lang="en-US" sz="1100" dirty="0"/>
            </a:br>
            <a:endParaRPr lang="en-US" sz="1800" b="0" i="0" u="none" strike="noStrike" dirty="0">
              <a:solidFill>
                <a:srgbClr val="000000"/>
              </a:solidFill>
              <a:effectLst/>
              <a:latin typeface="Arial" panose="020B0604020202020204" pitchFamily="34" charset="0"/>
            </a:endParaRPr>
          </a:p>
          <a:p>
            <a:pPr marL="457200" indent="-457200">
              <a:buFont typeface="Arial" panose="020B0604020202020204" pitchFamily="34" charset="0"/>
              <a:buChar char="•"/>
            </a:pPr>
            <a:endParaRPr lang="en-US" sz="2400" dirty="0"/>
          </a:p>
        </p:txBody>
      </p:sp>
      <p:pic>
        <p:nvPicPr>
          <p:cNvPr id="143" name="Audio 142">
            <a:hlinkClick r:id="" action="ppaction://media"/>
            <a:extLst>
              <a:ext uri="{FF2B5EF4-FFF2-40B4-BE49-F238E27FC236}">
                <a16:creationId xmlns:a16="http://schemas.microsoft.com/office/drawing/2014/main" id="{A0C6F955-56C2-D189-EE64-9E256D3F413B}"/>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815115330"/>
      </p:ext>
    </p:extLst>
  </p:cSld>
  <p:clrMapOvr>
    <a:masterClrMapping/>
  </p:clrMapOvr>
  <mc:AlternateContent xmlns:mc="http://schemas.openxmlformats.org/markup-compatibility/2006">
    <mc:Choice xmlns:p14="http://schemas.microsoft.com/office/powerpoint/2010/main" Requires="p14">
      <p:transition spd="slow" p14:dur="2000" advTm="47576"/>
    </mc:Choice>
    <mc:Fallback>
      <p:transition spd="slow" advTm="475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Here’s how we did it</a:t>
            </a:r>
          </a:p>
        </p:txBody>
      </p:sp>
      <p:sp>
        <p:nvSpPr>
          <p:cNvPr id="3" name="Content Placeholder 2"/>
          <p:cNvSpPr>
            <a:spLocks noGrp="1"/>
          </p:cNvSpPr>
          <p:nvPr>
            <p:ph idx="1"/>
          </p:nvPr>
        </p:nvSpPr>
        <p:spPr>
          <a:xfrm>
            <a:off x="609428" y="1128889"/>
            <a:ext cx="10973153" cy="4775200"/>
          </a:xfrm>
        </p:spPr>
        <p:txBody>
          <a:bodyPr/>
          <a:lstStyle/>
          <a:p>
            <a:r>
              <a:rPr lang="en-US" sz="2500" b="0" i="0" u="none" strike="noStrike" dirty="0">
                <a:solidFill>
                  <a:srgbClr val="000000"/>
                </a:solidFill>
                <a:effectLst/>
                <a:latin typeface="Arial" panose="020B0604020202020204" pitchFamily="34" charset="0"/>
              </a:rPr>
              <a:t>We reviewed 2807 ED encounters screened by diagnostic codes, of which 344 had a diagnosis of ADHF after two-rater adjudication. </a:t>
            </a:r>
          </a:p>
          <a:p>
            <a:r>
              <a:rPr lang="en-US" sz="2500" b="0" i="0" u="none" strike="noStrike" dirty="0">
                <a:solidFill>
                  <a:srgbClr val="000000"/>
                </a:solidFill>
                <a:effectLst/>
                <a:latin typeface="Arial" panose="020B0604020202020204" pitchFamily="34" charset="0"/>
              </a:rPr>
              <a:t>AHA/ACC guidelines for GDMT were used to determine appropriate medication 1) prescription, and 2) adherence ≤14 days prior to the ED encounter, based on the patients’ pre-ED classification of HF with preserved ejection fraction (</a:t>
            </a:r>
            <a:r>
              <a:rPr lang="en-US" sz="2500" b="0" i="0" u="none" strike="noStrike" dirty="0" err="1">
                <a:solidFill>
                  <a:srgbClr val="000000"/>
                </a:solidFill>
                <a:effectLst/>
                <a:latin typeface="Arial" panose="020B0604020202020204" pitchFamily="34" charset="0"/>
              </a:rPr>
              <a:t>HFpEF</a:t>
            </a:r>
            <a:r>
              <a:rPr lang="en-US" sz="2500" b="0" i="0" u="none" strike="noStrike" dirty="0">
                <a:solidFill>
                  <a:srgbClr val="000000"/>
                </a:solidFill>
                <a:effectLst/>
                <a:latin typeface="Arial" panose="020B0604020202020204" pitchFamily="34" charset="0"/>
              </a:rPr>
              <a:t>) vs. HF with reduced EF (</a:t>
            </a:r>
            <a:r>
              <a:rPr lang="en-US" sz="2500" b="0" i="0" u="none" strike="noStrike" dirty="0" err="1">
                <a:solidFill>
                  <a:srgbClr val="000000"/>
                </a:solidFill>
                <a:effectLst/>
                <a:latin typeface="Arial" panose="020B0604020202020204" pitchFamily="34" charset="0"/>
              </a:rPr>
              <a:t>HFrEF</a:t>
            </a:r>
            <a:r>
              <a:rPr lang="en-US" sz="2500" b="0" i="0" u="none" strike="noStrike" dirty="0">
                <a:solidFill>
                  <a:srgbClr val="000000"/>
                </a:solidFill>
                <a:effectLst/>
                <a:latin typeface="Arial" panose="020B0604020202020204" pitchFamily="34" charset="0"/>
              </a:rPr>
              <a:t>). </a:t>
            </a:r>
          </a:p>
          <a:p>
            <a:r>
              <a:rPr lang="en-US" sz="2500" b="0" i="0" u="none" strike="noStrike" dirty="0">
                <a:solidFill>
                  <a:srgbClr val="000000"/>
                </a:solidFill>
                <a:effectLst/>
                <a:latin typeface="Arial" panose="020B0604020202020204" pitchFamily="34" charset="0"/>
              </a:rPr>
              <a:t>Adherence was further subclassified by specific medication and stratified before/after the 2022 AHA HF guideline update. Logistic regression compared adherence status to predictors including rates of GDMT prescription, other clinical factors, and demographics.  </a:t>
            </a:r>
            <a:endParaRPr lang="en-US" sz="2500" dirty="0"/>
          </a:p>
        </p:txBody>
      </p:sp>
      <p:pic>
        <p:nvPicPr>
          <p:cNvPr id="12" name="Audio 11">
            <a:hlinkClick r:id="" action="ppaction://media"/>
            <a:extLst>
              <a:ext uri="{FF2B5EF4-FFF2-40B4-BE49-F238E27FC236}">
                <a16:creationId xmlns:a16="http://schemas.microsoft.com/office/drawing/2014/main" id="{8C50BABA-C8C9-561F-B351-6EBBA94BE827}"/>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204201780"/>
      </p:ext>
    </p:extLst>
  </p:cSld>
  <p:clrMapOvr>
    <a:masterClrMapping/>
  </p:clrMapOvr>
  <mc:AlternateContent xmlns:mc="http://schemas.openxmlformats.org/markup-compatibility/2006">
    <mc:Choice xmlns:p14="http://schemas.microsoft.com/office/powerpoint/2010/main" Requires="p14">
      <p:transition spd="slow" p14:dur="2000" advTm="50026"/>
    </mc:Choice>
    <mc:Fallback>
      <p:transition spd="slow" advTm="500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implications for patients</a:t>
            </a:r>
          </a:p>
        </p:txBody>
      </p:sp>
      <p:sp>
        <p:nvSpPr>
          <p:cNvPr id="3" name="Content Placeholder 2"/>
          <p:cNvSpPr>
            <a:spLocks noGrp="1"/>
          </p:cNvSpPr>
          <p:nvPr>
            <p:ph idx="1"/>
          </p:nvPr>
        </p:nvSpPr>
        <p:spPr>
          <a:xfrm>
            <a:off x="609428" y="1128889"/>
            <a:ext cx="10973153" cy="4775200"/>
          </a:xfrm>
        </p:spPr>
        <p:txBody>
          <a:bodyPr/>
          <a:lstStyle/>
          <a:p>
            <a:pPr marL="457200" indent="-457200">
              <a:buFont typeface="Arial" panose="020B0604020202020204" pitchFamily="34" charset="0"/>
              <a:buChar char="•"/>
            </a:pPr>
            <a:r>
              <a:rPr lang="en-US" sz="2800" b="0" i="0" u="none" strike="noStrike" dirty="0">
                <a:solidFill>
                  <a:srgbClr val="000000"/>
                </a:solidFill>
                <a:effectLst/>
                <a:latin typeface="Arial" panose="020B0604020202020204" pitchFamily="34" charset="0"/>
              </a:rPr>
              <a:t>Patient medication non-adherence and prescriber non-adherence to GDMT are highly prevalent among ED presentations for ADHF and strongly associated with one another. </a:t>
            </a:r>
          </a:p>
          <a:p>
            <a:pPr marL="457200" indent="-457200">
              <a:buFont typeface="Arial" panose="020B0604020202020204" pitchFamily="34" charset="0"/>
              <a:buChar char="•"/>
            </a:pPr>
            <a:r>
              <a:rPr lang="en-US" sz="2800" b="0" i="0" u="none" strike="noStrike" dirty="0">
                <a:solidFill>
                  <a:srgbClr val="000000"/>
                </a:solidFill>
                <a:effectLst/>
                <a:latin typeface="Arial" panose="020B0604020202020204" pitchFamily="34" charset="0"/>
              </a:rPr>
              <a:t>Increased efforts to facilitate GDMT and assist patients with medication adherence are needed to improve HF quality of care.</a:t>
            </a:r>
          </a:p>
          <a:p>
            <a:pPr marL="457200" indent="-457200">
              <a:buFont typeface="Arial" panose="020B0604020202020204" pitchFamily="34" charset="0"/>
              <a:buChar char="•"/>
            </a:pPr>
            <a:r>
              <a:rPr lang="en-US" sz="2800" dirty="0">
                <a:solidFill>
                  <a:srgbClr val="000000"/>
                </a:solidFill>
                <a:latin typeface="Arial" panose="020B0604020202020204" pitchFamily="34" charset="0"/>
              </a:rPr>
              <a:t>This work is a part of EMPATH, a larger research project conducted by Dr. Nicholas Harrison. He hopes to further explore the relationship between medication non-adherence and physician prescription patterns. </a:t>
            </a:r>
          </a:p>
          <a:p>
            <a:pPr marL="457200" indent="-457200">
              <a:buFont typeface="Arial" panose="020B0604020202020204" pitchFamily="34" charset="0"/>
              <a:buChar char="•"/>
            </a:pPr>
            <a:endParaRPr lang="en-US" sz="3000" dirty="0">
              <a:solidFill>
                <a:srgbClr val="000000"/>
              </a:solidFill>
              <a:latin typeface="Arial" panose="020B0604020202020204" pitchFamily="34" charset="0"/>
            </a:endParaRPr>
          </a:p>
          <a:p>
            <a:pPr marL="457200" indent="-457200">
              <a:buFont typeface="Arial" panose="020B0604020202020204" pitchFamily="34" charset="0"/>
              <a:buChar char="•"/>
            </a:pPr>
            <a:endParaRPr lang="en-US" sz="3000" dirty="0"/>
          </a:p>
        </p:txBody>
      </p:sp>
      <p:pic>
        <p:nvPicPr>
          <p:cNvPr id="13" name="Audio 12">
            <a:hlinkClick r:id="" action="ppaction://media"/>
            <a:extLst>
              <a:ext uri="{FF2B5EF4-FFF2-40B4-BE49-F238E27FC236}">
                <a16:creationId xmlns:a16="http://schemas.microsoft.com/office/drawing/2014/main" id="{089F7E8F-0622-6A67-5C93-5DB80A9EEC9A}"/>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331534858"/>
      </p:ext>
    </p:extLst>
  </p:cSld>
  <p:clrMapOvr>
    <a:masterClrMapping/>
  </p:clrMapOvr>
  <mc:AlternateContent xmlns:mc="http://schemas.openxmlformats.org/markup-compatibility/2006">
    <mc:Choice xmlns:p14="http://schemas.microsoft.com/office/powerpoint/2010/main" Requires="p14">
      <p:transition spd="slow" p14:dur="2000" advTm="30905"/>
    </mc:Choice>
    <mc:Fallback>
      <p:transition spd="slow" advTm="309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dirty="0">
                <a:effectLst/>
              </a:rPr>
              <a:t> Grant Acknowledgement</a:t>
            </a:r>
            <a:endParaRPr lang="en-US" dirty="0"/>
          </a:p>
        </p:txBody>
      </p:sp>
      <p:sp>
        <p:nvSpPr>
          <p:cNvPr id="3" name="Content Placeholder 2"/>
          <p:cNvSpPr>
            <a:spLocks noGrp="1"/>
          </p:cNvSpPr>
          <p:nvPr>
            <p:ph idx="1"/>
          </p:nvPr>
        </p:nvSpPr>
        <p:spPr>
          <a:xfrm>
            <a:off x="609428" y="1128889"/>
            <a:ext cx="10973153" cy="4736652"/>
          </a:xfrm>
        </p:spPr>
        <p:txBody>
          <a:bodyPr/>
          <a:lstStyle/>
          <a:p>
            <a:pPr>
              <a:spcBef>
                <a:spcPts val="0"/>
              </a:spcBef>
              <a:spcAft>
                <a:spcPts val="0"/>
              </a:spcAft>
            </a:pPr>
            <a:r>
              <a:rPr lang="en-US" sz="2500" b="0" i="0" dirty="0">
                <a:solidFill>
                  <a:schemeClr val="tx1">
                    <a:lumMod val="75000"/>
                    <a:lumOff val="25000"/>
                  </a:schemeClr>
                </a:solidFill>
                <a:effectLst/>
                <a:latin typeface="Arial" panose="020B0604020202020204" pitchFamily="34" charset="0"/>
                <a:cs typeface="Arial" panose="020B0604020202020204" pitchFamily="34" charset="0"/>
              </a:rPr>
              <a:t>This project was funded with support from the Indiana Clinical and Translational Sciences Institute which is funded in part by Award Number UL1TR002529 from the National Institutes of Health, National Center for Advancing Translational Sciences, Clinical and Translational Sciences Award. The content is solely the responsibility of the authors and does not necessarily represent the official views of the National Institutes of Health.</a:t>
            </a:r>
          </a:p>
          <a:p>
            <a:pPr>
              <a:spcBef>
                <a:spcPts val="0"/>
              </a:spcBef>
              <a:spcAft>
                <a:spcPts val="0"/>
              </a:spcAft>
            </a:pPr>
            <a:r>
              <a:rPr lang="en-US" sz="2500" dirty="0">
                <a:solidFill>
                  <a:schemeClr val="tx1">
                    <a:lumMod val="75000"/>
                    <a:lumOff val="25000"/>
                  </a:schemeClr>
                </a:solidFill>
                <a:latin typeface="Arial" panose="020B0604020202020204" pitchFamily="34" charset="0"/>
                <a:cs typeface="Arial" panose="020B0604020202020204" pitchFamily="34" charset="0"/>
              </a:rPr>
              <a:t>I would like to thank Dr. Nicholas Harrison and the IU Health Methodist Hospital Emergency Department for supporting this research and making it possible. </a:t>
            </a:r>
          </a:p>
          <a:p>
            <a:pPr>
              <a:spcBef>
                <a:spcPts val="0"/>
              </a:spcBef>
              <a:spcAft>
                <a:spcPts val="0"/>
              </a:spcAft>
            </a:pPr>
            <a:r>
              <a:rPr lang="en-US" sz="2500" dirty="0">
                <a:solidFill>
                  <a:schemeClr val="tx1">
                    <a:lumMod val="75000"/>
                    <a:lumOff val="25000"/>
                  </a:schemeClr>
                </a:solidFill>
                <a:latin typeface="Arial" panose="020B0604020202020204" pitchFamily="34" charset="0"/>
                <a:cs typeface="Arial" panose="020B0604020202020204" pitchFamily="34" charset="0"/>
              </a:rPr>
              <a:t>I would also like to thank the College of Science at the University of Notre Dame for providing with the financial support to conduct this research. </a:t>
            </a:r>
            <a:endParaRPr lang="en-US" sz="2500" dirty="0">
              <a:solidFill>
                <a:srgbClr val="000000"/>
              </a:solidFill>
              <a:latin typeface="Arial" panose="020B0604020202020204" pitchFamily="34" charset="0"/>
              <a:cs typeface="Arial" panose="020B0604020202020204" pitchFamily="34" charset="0"/>
            </a:endParaRPr>
          </a:p>
        </p:txBody>
      </p:sp>
      <p:pic>
        <p:nvPicPr>
          <p:cNvPr id="11" name="Audio 10">
            <a:hlinkClick r:id="" action="ppaction://media"/>
            <a:extLst>
              <a:ext uri="{FF2B5EF4-FFF2-40B4-BE49-F238E27FC236}">
                <a16:creationId xmlns:a16="http://schemas.microsoft.com/office/drawing/2014/main" id="{8756C7C6-DEA4-2146-C362-6DB15E37BF49}"/>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905540406"/>
      </p:ext>
    </p:extLst>
  </p:cSld>
  <p:clrMapOvr>
    <a:masterClrMapping/>
  </p:clrMapOvr>
  <mc:AlternateContent xmlns:mc="http://schemas.openxmlformats.org/markup-compatibility/2006">
    <mc:Choice xmlns:p14="http://schemas.microsoft.com/office/powerpoint/2010/main" Requires="p14">
      <p:transition spd="slow" p14:dur="2000" advTm="23283"/>
    </mc:Choice>
    <mc:Fallback>
      <p:transition spd="slow" advTm="232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5463</TotalTime>
  <Words>502</Words>
  <Application>Microsoft Office PowerPoint</Application>
  <PresentationFormat>Widescreen</PresentationFormat>
  <Paragraphs>27</Paragraphs>
  <Slides>5</Slides>
  <Notes>5</Notes>
  <HiddenSlides>0</HiddenSlides>
  <MMClips>5</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Calibri</vt:lpstr>
      <vt:lpstr>Calibri Light</vt:lpstr>
      <vt:lpstr>Wingdings</vt:lpstr>
      <vt:lpstr>Default Design</vt:lpstr>
      <vt:lpstr>Office Theme</vt:lpstr>
      <vt:lpstr>PowerPoint Presentation</vt:lpstr>
      <vt:lpstr>Here’s what we found</vt:lpstr>
      <vt:lpstr>Here’s how we did it</vt:lpstr>
      <vt:lpstr>Future implications for patients</vt:lpstr>
      <vt:lpstr> Grant Acknowledgement</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Scahill, Samantha L</dc:creator>
  <cp:lastModifiedBy>Waugh, Karlee</cp:lastModifiedBy>
  <cp:revision>287</cp:revision>
  <cp:lastPrinted>2019-06-12T19:20:56Z</cp:lastPrinted>
  <dcterms:created xsi:type="dcterms:W3CDTF">2017-12-05T19:51:19Z</dcterms:created>
  <dcterms:modified xsi:type="dcterms:W3CDTF">2023-08-18T19:24:28Z</dcterms:modified>
</cp:coreProperties>
</file>