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7" r:id="rId6"/>
    <p:sldId id="27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90304"/>
    <a:srgbClr val="ACA39A"/>
    <a:srgbClr val="990000"/>
    <a:srgbClr val="969696"/>
    <a:srgbClr val="9E9A95"/>
    <a:srgbClr val="382E25"/>
    <a:srgbClr val="C17945"/>
    <a:srgbClr val="31526A"/>
    <a:srgbClr val="252626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08824-8725-D5F0-6295-52E59D02C13D}" v="4" dt="2023-07-24T17:43:28.365"/>
    <p1510:client id="{A205020E-E486-4EEC-820C-3D158114EB45}" v="93" dt="2023-07-24T19:14:45.965"/>
    <p1510:client id="{ABB6DE3F-16A3-4FE7-BDFF-08F235B89117}" v="27" dt="2023-07-24T16:27:30.3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719"/>
  </p:normalViewPr>
  <p:slideViewPr>
    <p:cSldViewPr snapToGrid="0">
      <p:cViewPr varScale="1">
        <p:scale>
          <a:sx n="120" d="100"/>
          <a:sy n="120" d="100"/>
        </p:scale>
        <p:origin x="1160" y="184"/>
      </p:cViewPr>
      <p:guideLst>
        <p:guide orient="horz" pos="4247"/>
        <p:guide pos="3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, Leny" userId="S::lenyjose@iu.edu::778803ef-6800-41c6-a440-1fb68fa6280c" providerId="AD" clId="Web-{09F0106E-A6BB-971F-4E26-D5690005D775}"/>
    <pc:docChg chg="modSld">
      <pc:chgData name="Jose, Leny" userId="S::lenyjose@iu.edu::778803ef-6800-41c6-a440-1fb68fa6280c" providerId="AD" clId="Web-{09F0106E-A6BB-971F-4E26-D5690005D775}" dt="2023-07-21T21:39:37.988" v="0"/>
      <pc:docMkLst>
        <pc:docMk/>
      </pc:docMkLst>
      <pc:sldChg chg="addSp delSp modSp">
        <pc:chgData name="Jose, Leny" userId="S::lenyjose@iu.edu::778803ef-6800-41c6-a440-1fb68fa6280c" providerId="AD" clId="Web-{09F0106E-A6BB-971F-4E26-D5690005D775}" dt="2023-07-21T21:39:37.988" v="0"/>
        <pc:sldMkLst>
          <pc:docMk/>
          <pc:sldMk cId="2561148144" sldId="256"/>
        </pc:sldMkLst>
        <pc:spChg chg="add mod">
          <ac:chgData name="Jose, Leny" userId="S::lenyjose@iu.edu::778803ef-6800-41c6-a440-1fb68fa6280c" providerId="AD" clId="Web-{09F0106E-A6BB-971F-4E26-D5690005D775}" dt="2023-07-21T21:39:37.988" v="0"/>
          <ac:spMkLst>
            <pc:docMk/>
            <pc:sldMk cId="2561148144" sldId="256"/>
            <ac:spMk id="4" creationId="{E97FD1B9-8A25-4C48-B7BC-6950264D5E5E}"/>
          </ac:spMkLst>
        </pc:spChg>
        <pc:spChg chg="del">
          <ac:chgData name="Jose, Leny" userId="S::lenyjose@iu.edu::778803ef-6800-41c6-a440-1fb68fa6280c" providerId="AD" clId="Web-{09F0106E-A6BB-971F-4E26-D5690005D775}" dt="2023-07-21T21:39:37.988" v="0"/>
          <ac:spMkLst>
            <pc:docMk/>
            <pc:sldMk cId="2561148144" sldId="256"/>
            <ac:spMk id="6" creationId="{E3C9BBA7-8619-49C4-85C8-B73BAD87A3A2}"/>
          </ac:spMkLst>
        </pc:spChg>
      </pc:sldChg>
    </pc:docChg>
  </pc:docChgLst>
  <pc:docChgLst>
    <pc:chgData name="DeSmet, Marsha" userId="559c551b-7289-4f30-a91c-a2b7aade770e" providerId="ADAL" clId="{ABB6DE3F-16A3-4FE7-BDFF-08F235B89117}"/>
    <pc:docChg chg="undo custSel addSld delSld modSld sldOrd">
      <pc:chgData name="DeSmet, Marsha" userId="559c551b-7289-4f30-a91c-a2b7aade770e" providerId="ADAL" clId="{ABB6DE3F-16A3-4FE7-BDFF-08F235B89117}" dt="2023-07-24T16:27:30.317" v="1903" actId="1076"/>
      <pc:docMkLst>
        <pc:docMk/>
      </pc:docMkLst>
      <pc:sldChg chg="modSp mod">
        <pc:chgData name="DeSmet, Marsha" userId="559c551b-7289-4f30-a91c-a2b7aade770e" providerId="ADAL" clId="{ABB6DE3F-16A3-4FE7-BDFF-08F235B89117}" dt="2023-07-12T12:38:59.205" v="87" actId="20577"/>
        <pc:sldMkLst>
          <pc:docMk/>
          <pc:sldMk cId="2561148144" sldId="256"/>
        </pc:sldMkLst>
        <pc:spChg chg="mod">
          <ac:chgData name="DeSmet, Marsha" userId="559c551b-7289-4f30-a91c-a2b7aade770e" providerId="ADAL" clId="{ABB6DE3F-16A3-4FE7-BDFF-08F235B89117}" dt="2023-07-12T12:38:59.205" v="87" actId="20577"/>
          <ac:spMkLst>
            <pc:docMk/>
            <pc:sldMk cId="2561148144" sldId="256"/>
            <ac:spMk id="2" creationId="{E676B4E9-481F-3945-B927-4457770ABA71}"/>
          </ac:spMkLst>
        </pc:spChg>
        <pc:spChg chg="mod">
          <ac:chgData name="DeSmet, Marsha" userId="559c551b-7289-4f30-a91c-a2b7aade770e" providerId="ADAL" clId="{ABB6DE3F-16A3-4FE7-BDFF-08F235B89117}" dt="2023-07-12T12:38:55.429" v="79" actId="14100"/>
          <ac:spMkLst>
            <pc:docMk/>
            <pc:sldMk cId="2561148144" sldId="256"/>
            <ac:spMk id="7" creationId="{9F8AFB3D-E8F3-4D56-9379-971A94B8ED58}"/>
          </ac:spMkLst>
        </pc:spChg>
      </pc:sldChg>
      <pc:sldChg chg="del">
        <pc:chgData name="DeSmet, Marsha" userId="559c551b-7289-4f30-a91c-a2b7aade770e" providerId="ADAL" clId="{ABB6DE3F-16A3-4FE7-BDFF-08F235B89117}" dt="2023-07-12T12:39:04.904" v="88" actId="47"/>
        <pc:sldMkLst>
          <pc:docMk/>
          <pc:sldMk cId="530476596" sldId="257"/>
        </pc:sldMkLst>
      </pc:sldChg>
      <pc:sldChg chg="del">
        <pc:chgData name="DeSmet, Marsha" userId="559c551b-7289-4f30-a91c-a2b7aade770e" providerId="ADAL" clId="{ABB6DE3F-16A3-4FE7-BDFF-08F235B89117}" dt="2023-07-12T12:39:05.799" v="89" actId="47"/>
        <pc:sldMkLst>
          <pc:docMk/>
          <pc:sldMk cId="836114490" sldId="258"/>
        </pc:sldMkLst>
      </pc:sldChg>
      <pc:sldChg chg="add del">
        <pc:chgData name="DeSmet, Marsha" userId="559c551b-7289-4f30-a91c-a2b7aade770e" providerId="ADAL" clId="{ABB6DE3F-16A3-4FE7-BDFF-08F235B89117}" dt="2023-07-12T12:55:05.569" v="763" actId="47"/>
        <pc:sldMkLst>
          <pc:docMk/>
          <pc:sldMk cId="1402624899" sldId="258"/>
        </pc:sldMkLst>
      </pc:sldChg>
      <pc:sldChg chg="addSp delSp modSp mod ord delAnim">
        <pc:chgData name="DeSmet, Marsha" userId="559c551b-7289-4f30-a91c-a2b7aade770e" providerId="ADAL" clId="{ABB6DE3F-16A3-4FE7-BDFF-08F235B89117}" dt="2023-07-13T21:04:45.056" v="1874" actId="478"/>
        <pc:sldMkLst>
          <pc:docMk/>
          <pc:sldMk cId="3306979887" sldId="259"/>
        </pc:sldMkLst>
        <pc:spChg chg="add mod">
          <ac:chgData name="DeSmet, Marsha" userId="559c551b-7289-4f30-a91c-a2b7aade770e" providerId="ADAL" clId="{ABB6DE3F-16A3-4FE7-BDFF-08F235B89117}" dt="2023-07-12T12:44:45.961" v="209" actId="1076"/>
          <ac:spMkLst>
            <pc:docMk/>
            <pc:sldMk cId="3306979887" sldId="259"/>
            <ac:spMk id="3" creationId="{F82BB5A0-D237-90EB-0C69-7CAE3E2D4C0E}"/>
          </ac:spMkLst>
        </pc:spChg>
        <pc:spChg chg="mod">
          <ac:chgData name="DeSmet, Marsha" userId="559c551b-7289-4f30-a91c-a2b7aade770e" providerId="ADAL" clId="{ABB6DE3F-16A3-4FE7-BDFF-08F235B89117}" dt="2023-07-12T12:43:18.621" v="180" actId="20577"/>
          <ac:spMkLst>
            <pc:docMk/>
            <pc:sldMk cId="3306979887" sldId="259"/>
            <ac:spMk id="5" creationId="{ABA721DE-88CB-4C4B-A3B7-3E27585E1898}"/>
          </ac:spMkLst>
        </pc:spChg>
        <pc:spChg chg="del">
          <ac:chgData name="DeSmet, Marsha" userId="559c551b-7289-4f30-a91c-a2b7aade770e" providerId="ADAL" clId="{ABB6DE3F-16A3-4FE7-BDFF-08F235B89117}" dt="2023-07-12T12:39:11.883" v="93" actId="478"/>
          <ac:spMkLst>
            <pc:docMk/>
            <pc:sldMk cId="3306979887" sldId="259"/>
            <ac:spMk id="9" creationId="{B8644E18-C20B-4F61-89A8-F162DDA2D9EA}"/>
          </ac:spMkLst>
        </pc:spChg>
        <pc:spChg chg="del">
          <ac:chgData name="DeSmet, Marsha" userId="559c551b-7289-4f30-a91c-a2b7aade770e" providerId="ADAL" clId="{ABB6DE3F-16A3-4FE7-BDFF-08F235B89117}" dt="2023-07-12T12:39:14.273" v="94" actId="478"/>
          <ac:spMkLst>
            <pc:docMk/>
            <pc:sldMk cId="3306979887" sldId="259"/>
            <ac:spMk id="10" creationId="{CCC3F3AF-ED05-4734-8F34-761C081E5BEE}"/>
          </ac:spMkLst>
        </pc:spChg>
        <pc:spChg chg="del">
          <ac:chgData name="DeSmet, Marsha" userId="559c551b-7289-4f30-a91c-a2b7aade770e" providerId="ADAL" clId="{ABB6DE3F-16A3-4FE7-BDFF-08F235B89117}" dt="2023-07-12T12:39:10.472" v="92" actId="478"/>
          <ac:spMkLst>
            <pc:docMk/>
            <pc:sldMk cId="3306979887" sldId="259"/>
            <ac:spMk id="12" creationId="{9FD61483-AF53-463C-B0EB-1588EDFAF70B}"/>
          </ac:spMkLst>
        </pc:spChg>
        <pc:spChg chg="add mod">
          <ac:chgData name="DeSmet, Marsha" userId="559c551b-7289-4f30-a91c-a2b7aade770e" providerId="ADAL" clId="{ABB6DE3F-16A3-4FE7-BDFF-08F235B89117}" dt="2023-07-12T12:44:48.670" v="210" actId="1076"/>
          <ac:spMkLst>
            <pc:docMk/>
            <pc:sldMk cId="3306979887" sldId="259"/>
            <ac:spMk id="14" creationId="{6A733A0B-7006-ED2C-32AA-190685F25F72}"/>
          </ac:spMkLst>
        </pc:spChg>
        <pc:spChg chg="add mod">
          <ac:chgData name="DeSmet, Marsha" userId="559c551b-7289-4f30-a91c-a2b7aade770e" providerId="ADAL" clId="{ABB6DE3F-16A3-4FE7-BDFF-08F235B89117}" dt="2023-07-12T12:44:45.961" v="209" actId="1076"/>
          <ac:spMkLst>
            <pc:docMk/>
            <pc:sldMk cId="3306979887" sldId="259"/>
            <ac:spMk id="17" creationId="{83E0F04A-FE0C-4D11-711F-6C79795BA2BB}"/>
          </ac:spMkLst>
        </pc:spChg>
        <pc:spChg chg="add mod">
          <ac:chgData name="DeSmet, Marsha" userId="559c551b-7289-4f30-a91c-a2b7aade770e" providerId="ADAL" clId="{ABB6DE3F-16A3-4FE7-BDFF-08F235B89117}" dt="2023-07-12T12:44:45.961" v="209" actId="1076"/>
          <ac:spMkLst>
            <pc:docMk/>
            <pc:sldMk cId="3306979887" sldId="259"/>
            <ac:spMk id="18" creationId="{3C38509A-52DC-3A94-1BAE-46E2B2FB950E}"/>
          </ac:spMkLst>
        </pc:spChg>
        <pc:spChg chg="add mod">
          <ac:chgData name="DeSmet, Marsha" userId="559c551b-7289-4f30-a91c-a2b7aade770e" providerId="ADAL" clId="{ABB6DE3F-16A3-4FE7-BDFF-08F235B89117}" dt="2023-07-12T12:45:08.220" v="220" actId="1076"/>
          <ac:spMkLst>
            <pc:docMk/>
            <pc:sldMk cId="3306979887" sldId="259"/>
            <ac:spMk id="19" creationId="{659FB9DE-2432-2A21-C338-2FC8FEA88920}"/>
          </ac:spMkLst>
        </pc:spChg>
        <pc:spChg chg="add mod">
          <ac:chgData name="DeSmet, Marsha" userId="559c551b-7289-4f30-a91c-a2b7aade770e" providerId="ADAL" clId="{ABB6DE3F-16A3-4FE7-BDFF-08F235B89117}" dt="2023-07-12T12:45:13.309" v="223" actId="20577"/>
          <ac:spMkLst>
            <pc:docMk/>
            <pc:sldMk cId="3306979887" sldId="259"/>
            <ac:spMk id="20" creationId="{757F8A67-735C-FABE-0F9B-39C2AB897E0F}"/>
          </ac:spMkLst>
        </pc:spChg>
        <pc:spChg chg="add mod">
          <ac:chgData name="DeSmet, Marsha" userId="559c551b-7289-4f30-a91c-a2b7aade770e" providerId="ADAL" clId="{ABB6DE3F-16A3-4FE7-BDFF-08F235B89117}" dt="2023-07-12T13:41:34.685" v="1709" actId="1076"/>
          <ac:spMkLst>
            <pc:docMk/>
            <pc:sldMk cId="3306979887" sldId="259"/>
            <ac:spMk id="21" creationId="{CC630A92-E54B-6F04-63A0-149CE6C5CDC8}"/>
          </ac:spMkLst>
        </pc:spChg>
        <pc:spChg chg="add mod">
          <ac:chgData name="DeSmet, Marsha" userId="559c551b-7289-4f30-a91c-a2b7aade770e" providerId="ADAL" clId="{ABB6DE3F-16A3-4FE7-BDFF-08F235B89117}" dt="2023-07-12T13:41:34.685" v="1709" actId="1076"/>
          <ac:spMkLst>
            <pc:docMk/>
            <pc:sldMk cId="3306979887" sldId="259"/>
            <ac:spMk id="22" creationId="{08A11B83-D840-0D50-94FD-B5BCEB44A542}"/>
          </ac:spMkLst>
        </pc:spChg>
        <pc:picChg chg="add del">
          <ac:chgData name="DeSmet, Marsha" userId="559c551b-7289-4f30-a91c-a2b7aade770e" providerId="ADAL" clId="{ABB6DE3F-16A3-4FE7-BDFF-08F235B89117}" dt="2023-07-12T12:40:47.592" v="101"/>
          <ac:picMkLst>
            <pc:docMk/>
            <pc:sldMk cId="3306979887" sldId="259"/>
            <ac:picMk id="2" creationId="{EB5CCD72-5C34-77DD-7CCB-1EEAC871C01B}"/>
          </ac:picMkLst>
        </pc:picChg>
        <pc:picChg chg="add mod modCrop">
          <ac:chgData name="DeSmet, Marsha" userId="559c551b-7289-4f30-a91c-a2b7aade770e" providerId="ADAL" clId="{ABB6DE3F-16A3-4FE7-BDFF-08F235B89117}" dt="2023-07-12T12:44:45.961" v="209" actId="1076"/>
          <ac:picMkLst>
            <pc:docMk/>
            <pc:sldMk cId="3306979887" sldId="259"/>
            <ac:picMk id="4" creationId="{ABADDC36-BBEE-F967-36A5-194B94D2F194}"/>
          </ac:picMkLst>
        </pc:picChg>
        <pc:picChg chg="mod">
          <ac:chgData name="DeSmet, Marsha" userId="559c551b-7289-4f30-a91c-a2b7aade770e" providerId="ADAL" clId="{ABB6DE3F-16A3-4FE7-BDFF-08F235B89117}" dt="2023-07-12T12:45:30.556" v="229" actId="14100"/>
          <ac:picMkLst>
            <pc:docMk/>
            <pc:sldMk cId="3306979887" sldId="259"/>
            <ac:picMk id="6" creationId="{30D7644A-6156-431F-94F4-ABE553F9F742}"/>
          </ac:picMkLst>
        </pc:picChg>
        <pc:picChg chg="mod">
          <ac:chgData name="DeSmet, Marsha" userId="559c551b-7289-4f30-a91c-a2b7aade770e" providerId="ADAL" clId="{ABB6DE3F-16A3-4FE7-BDFF-08F235B89117}" dt="2023-07-12T12:45:25.463" v="227" actId="1076"/>
          <ac:picMkLst>
            <pc:docMk/>
            <pc:sldMk cId="3306979887" sldId="259"/>
            <ac:picMk id="7" creationId="{2B9906EF-D4F0-4CC2-A982-827D1DA39C2F}"/>
          </ac:picMkLst>
        </pc:picChg>
        <pc:picChg chg="del">
          <ac:chgData name="DeSmet, Marsha" userId="559c551b-7289-4f30-a91c-a2b7aade770e" providerId="ADAL" clId="{ABB6DE3F-16A3-4FE7-BDFF-08F235B89117}" dt="2023-07-12T12:39:09.040" v="91" actId="478"/>
          <ac:picMkLst>
            <pc:docMk/>
            <pc:sldMk cId="3306979887" sldId="259"/>
            <ac:picMk id="8" creationId="{79BC8D44-75B2-4870-879A-A988E0CA73D9}"/>
          </ac:picMkLst>
        </pc:picChg>
        <pc:picChg chg="del">
          <ac:chgData name="DeSmet, Marsha" userId="559c551b-7289-4f30-a91c-a2b7aade770e" providerId="ADAL" clId="{ABB6DE3F-16A3-4FE7-BDFF-08F235B89117}" dt="2023-07-12T12:39:08.197" v="90" actId="478"/>
          <ac:picMkLst>
            <pc:docMk/>
            <pc:sldMk cId="3306979887" sldId="259"/>
            <ac:picMk id="11" creationId="{E26C85E8-AFB7-4F4E-82AD-90B70789BD56}"/>
          </ac:picMkLst>
        </pc:picChg>
        <pc:picChg chg="add mod modCrop">
          <ac:chgData name="DeSmet, Marsha" userId="559c551b-7289-4f30-a91c-a2b7aade770e" providerId="ADAL" clId="{ABB6DE3F-16A3-4FE7-BDFF-08F235B89117}" dt="2023-07-12T12:44:45.961" v="209" actId="1076"/>
          <ac:picMkLst>
            <pc:docMk/>
            <pc:sldMk cId="3306979887" sldId="259"/>
            <ac:picMk id="15" creationId="{272B7CE8-8656-8E9D-1202-E3A3631A494A}"/>
          </ac:picMkLst>
        </pc:picChg>
        <pc:picChg chg="add del mod">
          <ac:chgData name="DeSmet, Marsha" userId="559c551b-7289-4f30-a91c-a2b7aade770e" providerId="ADAL" clId="{ABB6DE3F-16A3-4FE7-BDFF-08F235B89117}" dt="2023-07-13T21:04:14.536" v="1870" actId="478"/>
          <ac:picMkLst>
            <pc:docMk/>
            <pc:sldMk cId="3306979887" sldId="259"/>
            <ac:picMk id="1026" creationId="{5F6AE9EB-1CA8-C836-B1BE-0015B038D163}"/>
          </ac:picMkLst>
        </pc:picChg>
        <pc:picChg chg="add del mod">
          <ac:chgData name="DeSmet, Marsha" userId="559c551b-7289-4f30-a91c-a2b7aade770e" providerId="ADAL" clId="{ABB6DE3F-16A3-4FE7-BDFF-08F235B89117}" dt="2023-07-13T21:04:45.056" v="1874" actId="478"/>
          <ac:picMkLst>
            <pc:docMk/>
            <pc:sldMk cId="3306979887" sldId="259"/>
            <ac:picMk id="1028" creationId="{4D9557FA-6B26-4074-1CD2-F98616A25E79}"/>
          </ac:picMkLst>
        </pc:picChg>
      </pc:sldChg>
      <pc:sldChg chg="addSp delSp modSp add mod addAnim delAnim">
        <pc:chgData name="DeSmet, Marsha" userId="559c551b-7289-4f30-a91c-a2b7aade770e" providerId="ADAL" clId="{ABB6DE3F-16A3-4FE7-BDFF-08F235B89117}" dt="2023-07-13T21:04:08.341" v="1867"/>
        <pc:sldMkLst>
          <pc:docMk/>
          <pc:sldMk cId="2520633092" sldId="260"/>
        </pc:sldMkLst>
        <pc:spChg chg="add del">
          <ac:chgData name="DeSmet, Marsha" userId="559c551b-7289-4f30-a91c-a2b7aade770e" providerId="ADAL" clId="{ABB6DE3F-16A3-4FE7-BDFF-08F235B89117}" dt="2023-07-12T12:45:55.234" v="233" actId="478"/>
          <ac:spMkLst>
            <pc:docMk/>
            <pc:sldMk cId="2520633092" sldId="260"/>
            <ac:spMk id="3" creationId="{F82BB5A0-D237-90EB-0C69-7CAE3E2D4C0E}"/>
          </ac:spMkLst>
        </pc:spChg>
        <pc:spChg chg="mod">
          <ac:chgData name="DeSmet, Marsha" userId="559c551b-7289-4f30-a91c-a2b7aade770e" providerId="ADAL" clId="{ABB6DE3F-16A3-4FE7-BDFF-08F235B89117}" dt="2023-07-12T12:48:32.635" v="414" actId="20577"/>
          <ac:spMkLst>
            <pc:docMk/>
            <pc:sldMk cId="2520633092" sldId="260"/>
            <ac:spMk id="5" creationId="{ABA721DE-88CB-4C4B-A3B7-3E27585E1898}"/>
          </ac:spMkLst>
        </pc:spChg>
        <pc:spChg chg="add del mod">
          <ac:chgData name="DeSmet, Marsha" userId="559c551b-7289-4f30-a91c-a2b7aade770e" providerId="ADAL" clId="{ABB6DE3F-16A3-4FE7-BDFF-08F235B89117}" dt="2023-07-12T12:45:46.268" v="232" actId="478"/>
          <ac:spMkLst>
            <pc:docMk/>
            <pc:sldMk cId="2520633092" sldId="260"/>
            <ac:spMk id="8" creationId="{AEB808C3-9370-25B8-B36E-17D88DE3202F}"/>
          </ac:spMkLst>
        </pc:spChg>
        <pc:spChg chg="add del mod">
          <ac:chgData name="DeSmet, Marsha" userId="559c551b-7289-4f30-a91c-a2b7aade770e" providerId="ADAL" clId="{ABB6DE3F-16A3-4FE7-BDFF-08F235B89117}" dt="2023-07-12T12:46:49.930" v="236" actId="478"/>
          <ac:spMkLst>
            <pc:docMk/>
            <pc:sldMk cId="2520633092" sldId="260"/>
            <ac:spMk id="10" creationId="{36EA77D5-A164-B137-3BBB-9D1D553A750B}"/>
          </ac:spMkLst>
        </pc:spChg>
        <pc:spChg chg="add mod">
          <ac:chgData name="DeSmet, Marsha" userId="559c551b-7289-4f30-a91c-a2b7aade770e" providerId="ADAL" clId="{ABB6DE3F-16A3-4FE7-BDFF-08F235B89117}" dt="2023-07-12T12:48:40.155" v="417" actId="1076"/>
          <ac:spMkLst>
            <pc:docMk/>
            <pc:sldMk cId="2520633092" sldId="260"/>
            <ac:spMk id="11" creationId="{04AB02B1-2382-152A-EEFF-A9E781884DCF}"/>
          </ac:spMkLst>
        </pc:spChg>
        <pc:spChg chg="add del">
          <ac:chgData name="DeSmet, Marsha" userId="559c551b-7289-4f30-a91c-a2b7aade770e" providerId="ADAL" clId="{ABB6DE3F-16A3-4FE7-BDFF-08F235B89117}" dt="2023-07-12T12:45:55.234" v="233" actId="478"/>
          <ac:spMkLst>
            <pc:docMk/>
            <pc:sldMk cId="2520633092" sldId="260"/>
            <ac:spMk id="14" creationId="{6A733A0B-7006-ED2C-32AA-190685F25F72}"/>
          </ac:spMkLst>
        </pc:spChg>
        <pc:spChg chg="add del">
          <ac:chgData name="DeSmet, Marsha" userId="559c551b-7289-4f30-a91c-a2b7aade770e" providerId="ADAL" clId="{ABB6DE3F-16A3-4FE7-BDFF-08F235B89117}" dt="2023-07-12T12:45:55.234" v="233" actId="478"/>
          <ac:spMkLst>
            <pc:docMk/>
            <pc:sldMk cId="2520633092" sldId="260"/>
            <ac:spMk id="16" creationId="{B3D388AF-9B0C-45DA-9192-058BE45CB27F}"/>
          </ac:spMkLst>
        </pc:spChg>
        <pc:spChg chg="add del">
          <ac:chgData name="DeSmet, Marsha" userId="559c551b-7289-4f30-a91c-a2b7aade770e" providerId="ADAL" clId="{ABB6DE3F-16A3-4FE7-BDFF-08F235B89117}" dt="2023-07-12T12:45:55.234" v="233" actId="478"/>
          <ac:spMkLst>
            <pc:docMk/>
            <pc:sldMk cId="2520633092" sldId="260"/>
            <ac:spMk id="17" creationId="{83E0F04A-FE0C-4D11-711F-6C79795BA2BB}"/>
          </ac:spMkLst>
        </pc:spChg>
        <pc:spChg chg="add del">
          <ac:chgData name="DeSmet, Marsha" userId="559c551b-7289-4f30-a91c-a2b7aade770e" providerId="ADAL" clId="{ABB6DE3F-16A3-4FE7-BDFF-08F235B89117}" dt="2023-07-12T12:45:55.234" v="233" actId="478"/>
          <ac:spMkLst>
            <pc:docMk/>
            <pc:sldMk cId="2520633092" sldId="260"/>
            <ac:spMk id="18" creationId="{3C38509A-52DC-3A94-1BAE-46E2B2FB950E}"/>
          </ac:spMkLst>
        </pc:spChg>
        <pc:spChg chg="add del">
          <ac:chgData name="DeSmet, Marsha" userId="559c551b-7289-4f30-a91c-a2b7aade770e" providerId="ADAL" clId="{ABB6DE3F-16A3-4FE7-BDFF-08F235B89117}" dt="2023-07-12T12:45:55.234" v="233" actId="478"/>
          <ac:spMkLst>
            <pc:docMk/>
            <pc:sldMk cId="2520633092" sldId="260"/>
            <ac:spMk id="19" creationId="{659FB9DE-2432-2A21-C338-2FC8FEA88920}"/>
          </ac:spMkLst>
        </pc:spChg>
        <pc:spChg chg="add del">
          <ac:chgData name="DeSmet, Marsha" userId="559c551b-7289-4f30-a91c-a2b7aade770e" providerId="ADAL" clId="{ABB6DE3F-16A3-4FE7-BDFF-08F235B89117}" dt="2023-07-12T12:45:55.234" v="233" actId="478"/>
          <ac:spMkLst>
            <pc:docMk/>
            <pc:sldMk cId="2520633092" sldId="260"/>
            <ac:spMk id="20" creationId="{757F8A67-735C-FABE-0F9B-39C2AB897E0F}"/>
          </ac:spMkLst>
        </pc:spChg>
        <pc:spChg chg="add del">
          <ac:chgData name="DeSmet, Marsha" userId="559c551b-7289-4f30-a91c-a2b7aade770e" providerId="ADAL" clId="{ABB6DE3F-16A3-4FE7-BDFF-08F235B89117}" dt="2023-07-12T12:45:55.234" v="233" actId="478"/>
          <ac:spMkLst>
            <pc:docMk/>
            <pc:sldMk cId="2520633092" sldId="260"/>
            <ac:spMk id="21" creationId="{CC630A92-E54B-6F04-63A0-149CE6C5CDC8}"/>
          </ac:spMkLst>
        </pc:spChg>
        <pc:spChg chg="add del">
          <ac:chgData name="DeSmet, Marsha" userId="559c551b-7289-4f30-a91c-a2b7aade770e" providerId="ADAL" clId="{ABB6DE3F-16A3-4FE7-BDFF-08F235B89117}" dt="2023-07-12T12:45:55.234" v="233" actId="478"/>
          <ac:spMkLst>
            <pc:docMk/>
            <pc:sldMk cId="2520633092" sldId="260"/>
            <ac:spMk id="22" creationId="{08A11B83-D840-0D50-94FD-B5BCEB44A542}"/>
          </ac:spMkLst>
        </pc:spChg>
        <pc:spChg chg="add del mod">
          <ac:chgData name="DeSmet, Marsha" userId="559c551b-7289-4f30-a91c-a2b7aade770e" providerId="ADAL" clId="{ABB6DE3F-16A3-4FE7-BDFF-08F235B89117}" dt="2023-07-12T13:22:16.149" v="1155" actId="478"/>
          <ac:spMkLst>
            <pc:docMk/>
            <pc:sldMk cId="2520633092" sldId="260"/>
            <ac:spMk id="23" creationId="{9A1F39AD-D3D5-8820-EED8-1B6DF833D08A}"/>
          </ac:spMkLst>
        </pc:spChg>
        <pc:spChg chg="add del">
          <ac:chgData name="DeSmet, Marsha" userId="559c551b-7289-4f30-a91c-a2b7aade770e" providerId="ADAL" clId="{ABB6DE3F-16A3-4FE7-BDFF-08F235B89117}" dt="2023-07-12T13:22:30.607" v="1157" actId="478"/>
          <ac:spMkLst>
            <pc:docMk/>
            <pc:sldMk cId="2520633092" sldId="260"/>
            <ac:spMk id="24" creationId="{5BDE39ED-63C4-B93D-C8AE-E2C391C97A89}"/>
          </ac:spMkLst>
        </pc:spChg>
        <pc:graphicFrameChg chg="add mod">
          <ac:chgData name="DeSmet, Marsha" userId="559c551b-7289-4f30-a91c-a2b7aade770e" providerId="ADAL" clId="{ABB6DE3F-16A3-4FE7-BDFF-08F235B89117}" dt="2023-07-13T21:04:08.341" v="1867"/>
          <ac:graphicFrameMkLst>
            <pc:docMk/>
            <pc:sldMk cId="2520633092" sldId="260"/>
            <ac:graphicFrameMk id="12" creationId="{B304E468-74A7-3A76-EB9E-BB4DE4EED758}"/>
          </ac:graphicFrameMkLst>
        </pc:graphicFrameChg>
        <pc:picChg chg="add del">
          <ac:chgData name="DeSmet, Marsha" userId="559c551b-7289-4f30-a91c-a2b7aade770e" providerId="ADAL" clId="{ABB6DE3F-16A3-4FE7-BDFF-08F235B89117}" dt="2023-07-12T12:45:55.234" v="233" actId="478"/>
          <ac:picMkLst>
            <pc:docMk/>
            <pc:sldMk cId="2520633092" sldId="260"/>
            <ac:picMk id="4" creationId="{ABADDC36-BBEE-F967-36A5-194B94D2F194}"/>
          </ac:picMkLst>
        </pc:picChg>
        <pc:picChg chg="add del">
          <ac:chgData name="DeSmet, Marsha" userId="559c551b-7289-4f30-a91c-a2b7aade770e" providerId="ADAL" clId="{ABB6DE3F-16A3-4FE7-BDFF-08F235B89117}" dt="2023-07-12T12:45:55.234" v="233" actId="478"/>
          <ac:picMkLst>
            <pc:docMk/>
            <pc:sldMk cId="2520633092" sldId="260"/>
            <ac:picMk id="6" creationId="{30D7644A-6156-431F-94F4-ABE553F9F742}"/>
          </ac:picMkLst>
        </pc:picChg>
        <pc:picChg chg="add del">
          <ac:chgData name="DeSmet, Marsha" userId="559c551b-7289-4f30-a91c-a2b7aade770e" providerId="ADAL" clId="{ABB6DE3F-16A3-4FE7-BDFF-08F235B89117}" dt="2023-07-12T12:45:55.234" v="233" actId="478"/>
          <ac:picMkLst>
            <pc:docMk/>
            <pc:sldMk cId="2520633092" sldId="260"/>
            <ac:picMk id="7" creationId="{2B9906EF-D4F0-4CC2-A982-827D1DA39C2F}"/>
          </ac:picMkLst>
        </pc:picChg>
        <pc:picChg chg="add del">
          <ac:chgData name="DeSmet, Marsha" userId="559c551b-7289-4f30-a91c-a2b7aade770e" providerId="ADAL" clId="{ABB6DE3F-16A3-4FE7-BDFF-08F235B89117}" dt="2023-07-12T12:45:55.234" v="233" actId="478"/>
          <ac:picMkLst>
            <pc:docMk/>
            <pc:sldMk cId="2520633092" sldId="260"/>
            <ac:picMk id="15" creationId="{272B7CE8-8656-8E9D-1202-E3A3631A494A}"/>
          </ac:picMkLst>
        </pc:picChg>
        <pc:cxnChg chg="add del">
          <ac:chgData name="DeSmet, Marsha" userId="559c551b-7289-4f30-a91c-a2b7aade770e" providerId="ADAL" clId="{ABB6DE3F-16A3-4FE7-BDFF-08F235B89117}" dt="2023-07-12T12:45:46.268" v="232" actId="478"/>
          <ac:cxnSpMkLst>
            <pc:docMk/>
            <pc:sldMk cId="2520633092" sldId="260"/>
            <ac:cxnSpMk id="13" creationId="{885C3BA9-B4FA-4834-9598-17E9D1CD623A}"/>
          </ac:cxnSpMkLst>
        </pc:cxnChg>
      </pc:sldChg>
      <pc:sldChg chg="del">
        <pc:chgData name="DeSmet, Marsha" userId="559c551b-7289-4f30-a91c-a2b7aade770e" providerId="ADAL" clId="{ABB6DE3F-16A3-4FE7-BDFF-08F235B89117}" dt="2023-07-12T12:39:16.113" v="95" actId="47"/>
        <pc:sldMkLst>
          <pc:docMk/>
          <pc:sldMk cId="3755157170" sldId="260"/>
        </pc:sldMkLst>
      </pc:sldChg>
      <pc:sldChg chg="del">
        <pc:chgData name="DeSmet, Marsha" userId="559c551b-7289-4f30-a91c-a2b7aade770e" providerId="ADAL" clId="{ABB6DE3F-16A3-4FE7-BDFF-08F235B89117}" dt="2023-07-12T12:39:16.905" v="96" actId="47"/>
        <pc:sldMkLst>
          <pc:docMk/>
          <pc:sldMk cId="996712807" sldId="261"/>
        </pc:sldMkLst>
      </pc:sldChg>
      <pc:sldChg chg="addSp delSp modSp add mod">
        <pc:chgData name="DeSmet, Marsha" userId="559c551b-7289-4f30-a91c-a2b7aade770e" providerId="ADAL" clId="{ABB6DE3F-16A3-4FE7-BDFF-08F235B89117}" dt="2023-07-12T12:50:28.861" v="535" actId="20577"/>
        <pc:sldMkLst>
          <pc:docMk/>
          <pc:sldMk cId="3566681305" sldId="261"/>
        </pc:sldMkLst>
        <pc:spChg chg="mod">
          <ac:chgData name="DeSmet, Marsha" userId="559c551b-7289-4f30-a91c-a2b7aade770e" providerId="ADAL" clId="{ABB6DE3F-16A3-4FE7-BDFF-08F235B89117}" dt="2023-07-12T12:50:17.163" v="532" actId="20577"/>
          <ac:spMkLst>
            <pc:docMk/>
            <pc:sldMk cId="3566681305" sldId="261"/>
            <ac:spMk id="5" creationId="{ABA721DE-88CB-4C4B-A3B7-3E27585E1898}"/>
          </ac:spMkLst>
        </pc:spChg>
        <pc:spChg chg="mod">
          <ac:chgData name="DeSmet, Marsha" userId="559c551b-7289-4f30-a91c-a2b7aade770e" providerId="ADAL" clId="{ABB6DE3F-16A3-4FE7-BDFF-08F235B89117}" dt="2023-07-12T12:49:11.392" v="422"/>
          <ac:spMkLst>
            <pc:docMk/>
            <pc:sldMk cId="3566681305" sldId="261"/>
            <ac:spMk id="6" creationId="{3F85CDD5-A0F1-384B-FA25-1E7D208AD50D}"/>
          </ac:spMkLst>
        </pc:spChg>
        <pc:spChg chg="mod">
          <ac:chgData name="DeSmet, Marsha" userId="559c551b-7289-4f30-a91c-a2b7aade770e" providerId="ADAL" clId="{ABB6DE3F-16A3-4FE7-BDFF-08F235B89117}" dt="2023-07-12T12:49:11.392" v="422"/>
          <ac:spMkLst>
            <pc:docMk/>
            <pc:sldMk cId="3566681305" sldId="261"/>
            <ac:spMk id="7" creationId="{6C9E268E-A5A8-C291-3BD3-98B810322BC6}"/>
          </ac:spMkLst>
        </pc:spChg>
        <pc:spChg chg="add mod">
          <ac:chgData name="DeSmet, Marsha" userId="559c551b-7289-4f30-a91c-a2b7aade770e" providerId="ADAL" clId="{ABB6DE3F-16A3-4FE7-BDFF-08F235B89117}" dt="2023-07-12T12:49:23.572" v="425" actId="1076"/>
          <ac:spMkLst>
            <pc:docMk/>
            <pc:sldMk cId="3566681305" sldId="261"/>
            <ac:spMk id="8" creationId="{19B70D05-FE78-1AF3-E440-D27AC42FA69D}"/>
          </ac:spMkLst>
        </pc:spChg>
        <pc:spChg chg="add mod">
          <ac:chgData name="DeSmet, Marsha" userId="559c551b-7289-4f30-a91c-a2b7aade770e" providerId="ADAL" clId="{ABB6DE3F-16A3-4FE7-BDFF-08F235B89117}" dt="2023-07-12T12:50:28.861" v="535" actId="20577"/>
          <ac:spMkLst>
            <pc:docMk/>
            <pc:sldMk cId="3566681305" sldId="261"/>
            <ac:spMk id="9" creationId="{F5750DA9-BD21-30B3-AB05-BFFC682C249B}"/>
          </ac:spMkLst>
        </pc:spChg>
        <pc:spChg chg="del mod">
          <ac:chgData name="DeSmet, Marsha" userId="559c551b-7289-4f30-a91c-a2b7aade770e" providerId="ADAL" clId="{ABB6DE3F-16A3-4FE7-BDFF-08F235B89117}" dt="2023-07-12T12:50:25.886" v="534" actId="478"/>
          <ac:spMkLst>
            <pc:docMk/>
            <pc:sldMk cId="3566681305" sldId="261"/>
            <ac:spMk id="11" creationId="{04AB02B1-2382-152A-EEFF-A9E781884DCF}"/>
          </ac:spMkLst>
        </pc:spChg>
        <pc:grpChg chg="add mod">
          <ac:chgData name="DeSmet, Marsha" userId="559c551b-7289-4f30-a91c-a2b7aade770e" providerId="ADAL" clId="{ABB6DE3F-16A3-4FE7-BDFF-08F235B89117}" dt="2023-07-12T12:49:14.516" v="423" actId="1076"/>
          <ac:grpSpMkLst>
            <pc:docMk/>
            <pc:sldMk cId="3566681305" sldId="261"/>
            <ac:grpSpMk id="2" creationId="{5720D181-BF6A-1CD3-EDA5-98C1497ACA33}"/>
          </ac:grpSpMkLst>
        </pc:grpChg>
        <pc:graphicFrameChg chg="mod">
          <ac:chgData name="DeSmet, Marsha" userId="559c551b-7289-4f30-a91c-a2b7aade770e" providerId="ADAL" clId="{ABB6DE3F-16A3-4FE7-BDFF-08F235B89117}" dt="2023-07-12T12:49:11.392" v="422"/>
          <ac:graphicFrameMkLst>
            <pc:docMk/>
            <pc:sldMk cId="3566681305" sldId="261"/>
            <ac:graphicFrameMk id="3" creationId="{5BEBF939-384A-C5F2-0E0B-FA31C4E3BAC0}"/>
          </ac:graphicFrameMkLst>
        </pc:graphicFrameChg>
        <pc:graphicFrameChg chg="del">
          <ac:chgData name="DeSmet, Marsha" userId="559c551b-7289-4f30-a91c-a2b7aade770e" providerId="ADAL" clId="{ABB6DE3F-16A3-4FE7-BDFF-08F235B89117}" dt="2023-07-12T12:49:10.376" v="421" actId="478"/>
          <ac:graphicFrameMkLst>
            <pc:docMk/>
            <pc:sldMk cId="3566681305" sldId="261"/>
            <ac:graphicFrameMk id="12" creationId="{B304E468-74A7-3A76-EB9E-BB4DE4EED758}"/>
          </ac:graphicFrameMkLst>
        </pc:graphicFrameChg>
        <pc:picChg chg="mod">
          <ac:chgData name="DeSmet, Marsha" userId="559c551b-7289-4f30-a91c-a2b7aade770e" providerId="ADAL" clId="{ABB6DE3F-16A3-4FE7-BDFF-08F235B89117}" dt="2023-07-12T12:49:11.392" v="422"/>
          <ac:picMkLst>
            <pc:docMk/>
            <pc:sldMk cId="3566681305" sldId="261"/>
            <ac:picMk id="4" creationId="{A3BE8809-6FE7-A800-2092-C97A34D23E73}"/>
          </ac:picMkLst>
        </pc:picChg>
      </pc:sldChg>
      <pc:sldChg chg="new del">
        <pc:chgData name="DeSmet, Marsha" userId="559c551b-7289-4f30-a91c-a2b7aade770e" providerId="ADAL" clId="{ABB6DE3F-16A3-4FE7-BDFF-08F235B89117}" dt="2023-07-12T12:48:46.145" v="419" actId="680"/>
        <pc:sldMkLst>
          <pc:docMk/>
          <pc:sldMk cId="4265898183" sldId="261"/>
        </pc:sldMkLst>
      </pc:sldChg>
      <pc:sldChg chg="addSp delSp modSp new mod delAnim modAnim">
        <pc:chgData name="DeSmet, Marsha" userId="559c551b-7289-4f30-a91c-a2b7aade770e" providerId="ADAL" clId="{ABB6DE3F-16A3-4FE7-BDFF-08F235B89117}" dt="2023-07-12T13:22:34.578" v="1159" actId="478"/>
        <pc:sldMkLst>
          <pc:docMk/>
          <pc:sldMk cId="193676065" sldId="262"/>
        </pc:sldMkLst>
        <pc:spChg chg="del">
          <ac:chgData name="DeSmet, Marsha" userId="559c551b-7289-4f30-a91c-a2b7aade770e" providerId="ADAL" clId="{ABB6DE3F-16A3-4FE7-BDFF-08F235B89117}" dt="2023-07-12T12:55:21.039" v="766" actId="478"/>
          <ac:spMkLst>
            <pc:docMk/>
            <pc:sldMk cId="193676065" sldId="262"/>
            <ac:spMk id="2" creationId="{1EE2E265-33E8-2785-0905-70103A428FA6}"/>
          </ac:spMkLst>
        </pc:spChg>
        <pc:spChg chg="del">
          <ac:chgData name="DeSmet, Marsha" userId="559c551b-7289-4f30-a91c-a2b7aade770e" providerId="ADAL" clId="{ABB6DE3F-16A3-4FE7-BDFF-08F235B89117}" dt="2023-07-12T12:55:23.030" v="767" actId="478"/>
          <ac:spMkLst>
            <pc:docMk/>
            <pc:sldMk cId="193676065" sldId="262"/>
            <ac:spMk id="3" creationId="{FAC6C89C-B256-4B3B-01B6-04EE2465D57D}"/>
          </ac:spMkLst>
        </pc:spChg>
        <pc:spChg chg="del">
          <ac:chgData name="DeSmet, Marsha" userId="559c551b-7289-4f30-a91c-a2b7aade770e" providerId="ADAL" clId="{ABB6DE3F-16A3-4FE7-BDFF-08F235B89117}" dt="2023-07-12T12:55:49.183" v="803" actId="478"/>
          <ac:spMkLst>
            <pc:docMk/>
            <pc:sldMk cId="193676065" sldId="262"/>
            <ac:spMk id="4" creationId="{ACD81E1C-683D-5275-E101-4615B84D7EAC}"/>
          </ac:spMkLst>
        </pc:spChg>
        <pc:spChg chg="del mod topLvl">
          <ac:chgData name="DeSmet, Marsha" userId="559c551b-7289-4f30-a91c-a2b7aade770e" providerId="ADAL" clId="{ABB6DE3F-16A3-4FE7-BDFF-08F235B89117}" dt="2023-07-12T13:00:33.615" v="806" actId="478"/>
          <ac:spMkLst>
            <pc:docMk/>
            <pc:sldMk cId="193676065" sldId="262"/>
            <ac:spMk id="7" creationId="{4822FD8B-7C02-CF81-8BF7-882B251202B6}"/>
          </ac:spMkLst>
        </pc:spChg>
        <pc:spChg chg="add del mod">
          <ac:chgData name="DeSmet, Marsha" userId="559c551b-7289-4f30-a91c-a2b7aade770e" providerId="ADAL" clId="{ABB6DE3F-16A3-4FE7-BDFF-08F235B89117}" dt="2023-07-12T12:55:17.666" v="765" actId="478"/>
          <ac:spMkLst>
            <pc:docMk/>
            <pc:sldMk cId="193676065" sldId="262"/>
            <ac:spMk id="8" creationId="{9466D12D-4921-A729-A80E-128D76B5A5F3}"/>
          </ac:spMkLst>
        </pc:spChg>
        <pc:spChg chg="add mod">
          <ac:chgData name="DeSmet, Marsha" userId="559c551b-7289-4f30-a91c-a2b7aade770e" providerId="ADAL" clId="{ABB6DE3F-16A3-4FE7-BDFF-08F235B89117}" dt="2023-07-12T13:00:41.149" v="810" actId="1076"/>
          <ac:spMkLst>
            <pc:docMk/>
            <pc:sldMk cId="193676065" sldId="262"/>
            <ac:spMk id="10" creationId="{6FB7B12E-52D6-B51D-E0C4-A5BDAAF4DC29}"/>
          </ac:spMkLst>
        </pc:spChg>
        <pc:spChg chg="add mod">
          <ac:chgData name="DeSmet, Marsha" userId="559c551b-7289-4f30-a91c-a2b7aade770e" providerId="ADAL" clId="{ABB6DE3F-16A3-4FE7-BDFF-08F235B89117}" dt="2023-07-12T13:02:23.183" v="924" actId="20577"/>
          <ac:spMkLst>
            <pc:docMk/>
            <pc:sldMk cId="193676065" sldId="262"/>
            <ac:spMk id="13" creationId="{1AA2CC61-E899-0827-2A0E-4D97287E2BF3}"/>
          </ac:spMkLst>
        </pc:spChg>
        <pc:spChg chg="add mod">
          <ac:chgData name="DeSmet, Marsha" userId="559c551b-7289-4f30-a91c-a2b7aade770e" providerId="ADAL" clId="{ABB6DE3F-16A3-4FE7-BDFF-08F235B89117}" dt="2023-07-12T13:03:16.605" v="1032" actId="1035"/>
          <ac:spMkLst>
            <pc:docMk/>
            <pc:sldMk cId="193676065" sldId="262"/>
            <ac:spMk id="16" creationId="{B342364B-A9AA-F740-6CB7-4470A0561018}"/>
          </ac:spMkLst>
        </pc:spChg>
        <pc:spChg chg="add del mod">
          <ac:chgData name="DeSmet, Marsha" userId="559c551b-7289-4f30-a91c-a2b7aade770e" providerId="ADAL" clId="{ABB6DE3F-16A3-4FE7-BDFF-08F235B89117}" dt="2023-07-12T13:08:18.278" v="1038" actId="478"/>
          <ac:spMkLst>
            <pc:docMk/>
            <pc:sldMk cId="193676065" sldId="262"/>
            <ac:spMk id="17" creationId="{C8CC592F-4F38-3C1A-5CF7-E88D0F0D4AF7}"/>
          </ac:spMkLst>
        </pc:spChg>
        <pc:spChg chg="add mod">
          <ac:chgData name="DeSmet, Marsha" userId="559c551b-7289-4f30-a91c-a2b7aade770e" providerId="ADAL" clId="{ABB6DE3F-16A3-4FE7-BDFF-08F235B89117}" dt="2023-07-12T13:09:06.192" v="1054" actId="1076"/>
          <ac:spMkLst>
            <pc:docMk/>
            <pc:sldMk cId="193676065" sldId="262"/>
            <ac:spMk id="19" creationId="{580C61AF-BF7B-26A3-A707-5AC0C03A78C4}"/>
          </ac:spMkLst>
        </pc:spChg>
        <pc:spChg chg="add del mod">
          <ac:chgData name="DeSmet, Marsha" userId="559c551b-7289-4f30-a91c-a2b7aade770e" providerId="ADAL" clId="{ABB6DE3F-16A3-4FE7-BDFF-08F235B89117}" dt="2023-07-12T13:22:34.578" v="1159" actId="478"/>
          <ac:spMkLst>
            <pc:docMk/>
            <pc:sldMk cId="193676065" sldId="262"/>
            <ac:spMk id="20" creationId="{19F574F0-FD4D-D9DB-33E8-45C1814B7258}"/>
          </ac:spMkLst>
        </pc:spChg>
        <pc:grpChg chg="add del mod">
          <ac:chgData name="DeSmet, Marsha" userId="559c551b-7289-4f30-a91c-a2b7aade770e" providerId="ADAL" clId="{ABB6DE3F-16A3-4FE7-BDFF-08F235B89117}" dt="2023-07-12T13:00:33.615" v="806" actId="478"/>
          <ac:grpSpMkLst>
            <pc:docMk/>
            <pc:sldMk cId="193676065" sldId="262"/>
            <ac:grpSpMk id="5" creationId="{291CD1AB-F082-16B4-8FA9-B814A7640DE2}"/>
          </ac:grpSpMkLst>
        </pc:grpChg>
        <pc:picChg chg="mod topLvl">
          <ac:chgData name="DeSmet, Marsha" userId="559c551b-7289-4f30-a91c-a2b7aade770e" providerId="ADAL" clId="{ABB6DE3F-16A3-4FE7-BDFF-08F235B89117}" dt="2023-07-12T13:00:57.764" v="815" actId="1076"/>
          <ac:picMkLst>
            <pc:docMk/>
            <pc:sldMk cId="193676065" sldId="262"/>
            <ac:picMk id="6" creationId="{BC6405E8-FE08-EFCB-4E22-40027A7427C8}"/>
          </ac:picMkLst>
        </pc:picChg>
        <pc:picChg chg="add mod modCrop">
          <ac:chgData name="DeSmet, Marsha" userId="559c551b-7289-4f30-a91c-a2b7aade770e" providerId="ADAL" clId="{ABB6DE3F-16A3-4FE7-BDFF-08F235B89117}" dt="2023-07-12T13:02:07.451" v="921" actId="1076"/>
          <ac:picMkLst>
            <pc:docMk/>
            <pc:sldMk cId="193676065" sldId="262"/>
            <ac:picMk id="12" creationId="{135BF0D0-2239-29A9-4292-A1918B663836}"/>
          </ac:picMkLst>
        </pc:picChg>
        <pc:cxnChg chg="add mod">
          <ac:chgData name="DeSmet, Marsha" userId="559c551b-7289-4f30-a91c-a2b7aade770e" providerId="ADAL" clId="{ABB6DE3F-16A3-4FE7-BDFF-08F235B89117}" dt="2023-07-12T12:55:14.626" v="764"/>
          <ac:cxnSpMkLst>
            <pc:docMk/>
            <pc:sldMk cId="193676065" sldId="262"/>
            <ac:cxnSpMk id="9" creationId="{E135CBE5-324C-B008-CAF4-822F01ACE5C7}"/>
          </ac:cxnSpMkLst>
        </pc:cxnChg>
        <pc:cxnChg chg="add del mod">
          <ac:chgData name="DeSmet, Marsha" userId="559c551b-7289-4f30-a91c-a2b7aade770e" providerId="ADAL" clId="{ABB6DE3F-16A3-4FE7-BDFF-08F235B89117}" dt="2023-07-12T12:56:01.174" v="804" actId="478"/>
          <ac:cxnSpMkLst>
            <pc:docMk/>
            <pc:sldMk cId="193676065" sldId="262"/>
            <ac:cxnSpMk id="11" creationId="{53504DFB-C9E2-A64E-A807-25F435A09CDE}"/>
          </ac:cxnSpMkLst>
        </pc:cxnChg>
        <pc:cxnChg chg="add del">
          <ac:chgData name="DeSmet, Marsha" userId="559c551b-7289-4f30-a91c-a2b7aade770e" providerId="ADAL" clId="{ABB6DE3F-16A3-4FE7-BDFF-08F235B89117}" dt="2023-07-12T13:01:41.493" v="847" actId="478"/>
          <ac:cxnSpMkLst>
            <pc:docMk/>
            <pc:sldMk cId="193676065" sldId="262"/>
            <ac:cxnSpMk id="15" creationId="{001D1DAC-527A-92AF-8752-690169BB6292}"/>
          </ac:cxnSpMkLst>
        </pc:cxnChg>
      </pc:sldChg>
      <pc:sldChg chg="del">
        <pc:chgData name="DeSmet, Marsha" userId="559c551b-7289-4f30-a91c-a2b7aade770e" providerId="ADAL" clId="{ABB6DE3F-16A3-4FE7-BDFF-08F235B89117}" dt="2023-07-12T12:39:18.446" v="97" actId="47"/>
        <pc:sldMkLst>
          <pc:docMk/>
          <pc:sldMk cId="4160071596" sldId="262"/>
        </pc:sldMkLst>
      </pc:sldChg>
      <pc:sldChg chg="del">
        <pc:chgData name="DeSmet, Marsha" userId="559c551b-7289-4f30-a91c-a2b7aade770e" providerId="ADAL" clId="{ABB6DE3F-16A3-4FE7-BDFF-08F235B89117}" dt="2023-07-12T12:39:19.201" v="98" actId="47"/>
        <pc:sldMkLst>
          <pc:docMk/>
          <pc:sldMk cId="3727935224" sldId="263"/>
        </pc:sldMkLst>
      </pc:sldChg>
      <pc:sldChg chg="addSp delSp modSp add mod modAnim">
        <pc:chgData name="DeSmet, Marsha" userId="559c551b-7289-4f30-a91c-a2b7aade770e" providerId="ADAL" clId="{ABB6DE3F-16A3-4FE7-BDFF-08F235B89117}" dt="2023-07-24T16:26:12.574" v="1893" actId="14100"/>
        <pc:sldMkLst>
          <pc:docMk/>
          <pc:sldMk cId="4270751869" sldId="263"/>
        </pc:sldMkLst>
        <pc:spChg chg="add mod">
          <ac:chgData name="DeSmet, Marsha" userId="559c551b-7289-4f30-a91c-a2b7aade770e" providerId="ADAL" clId="{ABB6DE3F-16A3-4FE7-BDFF-08F235B89117}" dt="2023-07-12T12:52:42.019" v="610" actId="1076"/>
          <ac:spMkLst>
            <pc:docMk/>
            <pc:sldMk cId="4270751869" sldId="263"/>
            <ac:spMk id="2" creationId="{E9BBDF17-8F1A-8609-6601-68C2DE954E64}"/>
          </ac:spMkLst>
        </pc:spChg>
        <pc:spChg chg="add mod">
          <ac:chgData name="DeSmet, Marsha" userId="559c551b-7289-4f30-a91c-a2b7aade770e" providerId="ADAL" clId="{ABB6DE3F-16A3-4FE7-BDFF-08F235B89117}" dt="2023-07-12T12:52:42.019" v="610" actId="1076"/>
          <ac:spMkLst>
            <pc:docMk/>
            <pc:sldMk cId="4270751869" sldId="263"/>
            <ac:spMk id="3" creationId="{EB223CF0-3B70-0115-6F0B-5942AD10AECE}"/>
          </ac:spMkLst>
        </pc:spChg>
        <pc:spChg chg="add mod">
          <ac:chgData name="DeSmet, Marsha" userId="559c551b-7289-4f30-a91c-a2b7aade770e" providerId="ADAL" clId="{ABB6DE3F-16A3-4FE7-BDFF-08F235B89117}" dt="2023-07-12T12:52:42.019" v="610" actId="1076"/>
          <ac:spMkLst>
            <pc:docMk/>
            <pc:sldMk cId="4270751869" sldId="263"/>
            <ac:spMk id="4" creationId="{09400C00-0180-499D-045D-72378E08681C}"/>
          </ac:spMkLst>
        </pc:spChg>
        <pc:spChg chg="mod">
          <ac:chgData name="DeSmet, Marsha" userId="559c551b-7289-4f30-a91c-a2b7aade770e" providerId="ADAL" clId="{ABB6DE3F-16A3-4FE7-BDFF-08F235B89117}" dt="2023-07-12T12:52:13.159" v="603" actId="20577"/>
          <ac:spMkLst>
            <pc:docMk/>
            <pc:sldMk cId="4270751869" sldId="263"/>
            <ac:spMk id="5" creationId="{ABA721DE-88CB-4C4B-A3B7-3E27585E1898}"/>
          </ac:spMkLst>
        </pc:spChg>
        <pc:spChg chg="add mod">
          <ac:chgData name="DeSmet, Marsha" userId="559c551b-7289-4f30-a91c-a2b7aade770e" providerId="ADAL" clId="{ABB6DE3F-16A3-4FE7-BDFF-08F235B89117}" dt="2023-07-12T12:55:01.762" v="762" actId="1076"/>
          <ac:spMkLst>
            <pc:docMk/>
            <pc:sldMk cId="4270751869" sldId="263"/>
            <ac:spMk id="8" creationId="{9232EE6C-0FEF-DB82-AD22-82FCE237B408}"/>
          </ac:spMkLst>
        </pc:spChg>
        <pc:spChg chg="add mod">
          <ac:chgData name="DeSmet, Marsha" userId="559c551b-7289-4f30-a91c-a2b7aade770e" providerId="ADAL" clId="{ABB6DE3F-16A3-4FE7-BDFF-08F235B89117}" dt="2023-07-12T12:53:44.058" v="714" actId="1076"/>
          <ac:spMkLst>
            <pc:docMk/>
            <pc:sldMk cId="4270751869" sldId="263"/>
            <ac:spMk id="9" creationId="{0BA7EB0F-EE22-1EE0-5B74-67F68A1F1492}"/>
          </ac:spMkLst>
        </pc:spChg>
        <pc:spChg chg="del">
          <ac:chgData name="DeSmet, Marsha" userId="559c551b-7289-4f30-a91c-a2b7aade770e" providerId="ADAL" clId="{ABB6DE3F-16A3-4FE7-BDFF-08F235B89117}" dt="2023-07-12T12:52:16.347" v="604" actId="478"/>
          <ac:spMkLst>
            <pc:docMk/>
            <pc:sldMk cId="4270751869" sldId="263"/>
            <ac:spMk id="11" creationId="{04AB02B1-2382-152A-EEFF-A9E781884DCF}"/>
          </ac:spMkLst>
        </pc:spChg>
        <pc:graphicFrameChg chg="del">
          <ac:chgData name="DeSmet, Marsha" userId="559c551b-7289-4f30-a91c-a2b7aade770e" providerId="ADAL" clId="{ABB6DE3F-16A3-4FE7-BDFF-08F235B89117}" dt="2023-07-12T12:52:16.347" v="604" actId="478"/>
          <ac:graphicFrameMkLst>
            <pc:docMk/>
            <pc:sldMk cId="4270751869" sldId="263"/>
            <ac:graphicFrameMk id="12" creationId="{B304E468-74A7-3A76-EB9E-BB4DE4EED758}"/>
          </ac:graphicFrameMkLst>
        </pc:graphicFrameChg>
        <pc:picChg chg="add del">
          <ac:chgData name="DeSmet, Marsha" userId="559c551b-7289-4f30-a91c-a2b7aade770e" providerId="ADAL" clId="{ABB6DE3F-16A3-4FE7-BDFF-08F235B89117}" dt="2023-07-12T12:52:27.735" v="607" actId="478"/>
          <ac:picMkLst>
            <pc:docMk/>
            <pc:sldMk cId="4270751869" sldId="263"/>
            <ac:picMk id="6" creationId="{9EEF6118-69C9-D134-9713-4D0F3E8CDC3A}"/>
          </ac:picMkLst>
        </pc:picChg>
        <pc:picChg chg="add mod">
          <ac:chgData name="DeSmet, Marsha" userId="559c551b-7289-4f30-a91c-a2b7aade770e" providerId="ADAL" clId="{ABB6DE3F-16A3-4FE7-BDFF-08F235B89117}" dt="2023-07-12T12:52:46.498" v="612" actId="1076"/>
          <ac:picMkLst>
            <pc:docMk/>
            <pc:sldMk cId="4270751869" sldId="263"/>
            <ac:picMk id="7" creationId="{794C1CD3-350D-05DE-5856-129F74E3E9D5}"/>
          </ac:picMkLst>
        </pc:picChg>
        <pc:picChg chg="add mod modCrop">
          <ac:chgData name="DeSmet, Marsha" userId="559c551b-7289-4f30-a91c-a2b7aade770e" providerId="ADAL" clId="{ABB6DE3F-16A3-4FE7-BDFF-08F235B89117}" dt="2023-07-24T16:26:12.574" v="1893" actId="14100"/>
          <ac:picMkLst>
            <pc:docMk/>
            <pc:sldMk cId="4270751869" sldId="263"/>
            <ac:picMk id="7" creationId="{991760A1-8698-E939-262C-881B558827F3}"/>
          </ac:picMkLst>
        </pc:picChg>
        <pc:picChg chg="add mod">
          <ac:chgData name="DeSmet, Marsha" userId="559c551b-7289-4f30-a91c-a2b7aade770e" providerId="ADAL" clId="{ABB6DE3F-16A3-4FE7-BDFF-08F235B89117}" dt="2023-07-12T12:53:56.610" v="716" actId="1076"/>
          <ac:picMkLst>
            <pc:docMk/>
            <pc:sldMk cId="4270751869" sldId="263"/>
            <ac:picMk id="10" creationId="{69B31412-F471-5E92-A8C0-A8AE586A6CC0}"/>
          </ac:picMkLst>
        </pc:picChg>
      </pc:sldChg>
      <pc:sldChg chg="addSp delSp modSp new mod">
        <pc:chgData name="DeSmet, Marsha" userId="559c551b-7289-4f30-a91c-a2b7aade770e" providerId="ADAL" clId="{ABB6DE3F-16A3-4FE7-BDFF-08F235B89117}" dt="2023-07-13T14:02:23.563" v="1846" actId="1076"/>
        <pc:sldMkLst>
          <pc:docMk/>
          <pc:sldMk cId="1929008448" sldId="264"/>
        </pc:sldMkLst>
        <pc:spChg chg="del">
          <ac:chgData name="DeSmet, Marsha" userId="559c551b-7289-4f30-a91c-a2b7aade770e" providerId="ADAL" clId="{ABB6DE3F-16A3-4FE7-BDFF-08F235B89117}" dt="2023-07-12T13:36:56.285" v="1645" actId="478"/>
          <ac:spMkLst>
            <pc:docMk/>
            <pc:sldMk cId="1929008448" sldId="264"/>
            <ac:spMk id="2" creationId="{A3E3C1DE-1E46-9713-F31D-A9176919EA14}"/>
          </ac:spMkLst>
        </pc:spChg>
        <pc:spChg chg="del">
          <ac:chgData name="DeSmet, Marsha" userId="559c551b-7289-4f30-a91c-a2b7aade770e" providerId="ADAL" clId="{ABB6DE3F-16A3-4FE7-BDFF-08F235B89117}" dt="2023-07-12T13:36:57.499" v="1646" actId="478"/>
          <ac:spMkLst>
            <pc:docMk/>
            <pc:sldMk cId="1929008448" sldId="264"/>
            <ac:spMk id="3" creationId="{9DC18DA4-B3CB-E8E5-45FE-E499AEAA9F2C}"/>
          </ac:spMkLst>
        </pc:spChg>
        <pc:spChg chg="add mod">
          <ac:chgData name="DeSmet, Marsha" userId="559c551b-7289-4f30-a91c-a2b7aade770e" providerId="ADAL" clId="{ABB6DE3F-16A3-4FE7-BDFF-08F235B89117}" dt="2023-07-13T13:59:16.446" v="1824" actId="20577"/>
          <ac:spMkLst>
            <pc:docMk/>
            <pc:sldMk cId="1929008448" sldId="264"/>
            <ac:spMk id="4" creationId="{188A21B1-0BA2-0FB6-2D95-6FE4FFDCE039}"/>
          </ac:spMkLst>
        </pc:spChg>
        <pc:spChg chg="del">
          <ac:chgData name="DeSmet, Marsha" userId="559c551b-7289-4f30-a91c-a2b7aade770e" providerId="ADAL" clId="{ABB6DE3F-16A3-4FE7-BDFF-08F235B89117}" dt="2023-07-12T13:12:32.772" v="1055" actId="22"/>
          <ac:spMkLst>
            <pc:docMk/>
            <pc:sldMk cId="1929008448" sldId="264"/>
            <ac:spMk id="4" creationId="{CAA71485-3528-1153-0A32-A2BC6F2CA59C}"/>
          </ac:spMkLst>
        </pc:spChg>
        <pc:spChg chg="add del">
          <ac:chgData name="DeSmet, Marsha" userId="559c551b-7289-4f30-a91c-a2b7aade770e" providerId="ADAL" clId="{ABB6DE3F-16A3-4FE7-BDFF-08F235B89117}" dt="2023-07-12T13:08:07.485" v="1035"/>
          <ac:spMkLst>
            <pc:docMk/>
            <pc:sldMk cId="1929008448" sldId="264"/>
            <ac:spMk id="5" creationId="{068D44FE-F6FD-723C-2103-C6AA1A646588}"/>
          </ac:spMkLst>
        </pc:spChg>
        <pc:spChg chg="add mod">
          <ac:chgData name="DeSmet, Marsha" userId="559c551b-7289-4f30-a91c-a2b7aade770e" providerId="ADAL" clId="{ABB6DE3F-16A3-4FE7-BDFF-08F235B89117}" dt="2023-07-13T14:00:17.737" v="1844" actId="1076"/>
          <ac:spMkLst>
            <pc:docMk/>
            <pc:sldMk cId="1929008448" sldId="264"/>
            <ac:spMk id="5" creationId="{852A6C4E-E1A0-9E2A-7E6C-37B98314BA8D}"/>
          </ac:spMkLst>
        </pc:spChg>
        <pc:spChg chg="add mod">
          <ac:chgData name="DeSmet, Marsha" userId="559c551b-7289-4f30-a91c-a2b7aade770e" providerId="ADAL" clId="{ABB6DE3F-16A3-4FE7-BDFF-08F235B89117}" dt="2023-07-13T14:00:13.354" v="1842" actId="20577"/>
          <ac:spMkLst>
            <pc:docMk/>
            <pc:sldMk cId="1929008448" sldId="264"/>
            <ac:spMk id="10" creationId="{D8C07F66-AEC3-6BB2-50E8-1E4F7EA6CEB8}"/>
          </ac:spMkLst>
        </pc:spChg>
        <pc:spChg chg="add mod">
          <ac:chgData name="DeSmet, Marsha" userId="559c551b-7289-4f30-a91c-a2b7aade770e" providerId="ADAL" clId="{ABB6DE3F-16A3-4FE7-BDFF-08F235B89117}" dt="2023-07-12T13:35:20.557" v="1613" actId="14100"/>
          <ac:spMkLst>
            <pc:docMk/>
            <pc:sldMk cId="1929008448" sldId="264"/>
            <ac:spMk id="12" creationId="{0744A709-9845-0251-DDBD-556DB76D9FDE}"/>
          </ac:spMkLst>
        </pc:spChg>
        <pc:spChg chg="add mod">
          <ac:chgData name="DeSmet, Marsha" userId="559c551b-7289-4f30-a91c-a2b7aade770e" providerId="ADAL" clId="{ABB6DE3F-16A3-4FE7-BDFF-08F235B89117}" dt="2023-07-12T13:35:29.308" v="1624" actId="14100"/>
          <ac:spMkLst>
            <pc:docMk/>
            <pc:sldMk cId="1929008448" sldId="264"/>
            <ac:spMk id="13" creationId="{8F7B2229-CAD9-81C4-13EA-A1DE54A1DB61}"/>
          </ac:spMkLst>
        </pc:spChg>
        <pc:spChg chg="add mod">
          <ac:chgData name="DeSmet, Marsha" userId="559c551b-7289-4f30-a91c-a2b7aade770e" providerId="ADAL" clId="{ABB6DE3F-16A3-4FE7-BDFF-08F235B89117}" dt="2023-07-13T13:59:10.139" v="1819" actId="1076"/>
          <ac:spMkLst>
            <pc:docMk/>
            <pc:sldMk cId="1929008448" sldId="264"/>
            <ac:spMk id="14" creationId="{B049AACA-764A-2031-10AA-3CA43480402A}"/>
          </ac:spMkLst>
        </pc:spChg>
        <pc:spChg chg="add mod">
          <ac:chgData name="DeSmet, Marsha" userId="559c551b-7289-4f30-a91c-a2b7aade770e" providerId="ADAL" clId="{ABB6DE3F-16A3-4FE7-BDFF-08F235B89117}" dt="2023-07-12T13:23:42.626" v="1202" actId="1076"/>
          <ac:spMkLst>
            <pc:docMk/>
            <pc:sldMk cId="1929008448" sldId="264"/>
            <ac:spMk id="15" creationId="{054E0612-08E8-0E41-E641-73C248B659F3}"/>
          </ac:spMkLst>
        </pc:spChg>
        <pc:spChg chg="add mod">
          <ac:chgData name="DeSmet, Marsha" userId="559c551b-7289-4f30-a91c-a2b7aade770e" providerId="ADAL" clId="{ABB6DE3F-16A3-4FE7-BDFF-08F235B89117}" dt="2023-07-12T13:23:46.932" v="1203" actId="1076"/>
          <ac:spMkLst>
            <pc:docMk/>
            <pc:sldMk cId="1929008448" sldId="264"/>
            <ac:spMk id="16" creationId="{BC60CD8D-684E-D860-193A-115AC42D402F}"/>
          </ac:spMkLst>
        </pc:spChg>
        <pc:spChg chg="add del mod">
          <ac:chgData name="DeSmet, Marsha" userId="559c551b-7289-4f30-a91c-a2b7aade770e" providerId="ADAL" clId="{ABB6DE3F-16A3-4FE7-BDFF-08F235B89117}" dt="2023-07-12T13:17:26.345" v="1148" actId="478"/>
          <ac:spMkLst>
            <pc:docMk/>
            <pc:sldMk cId="1929008448" sldId="264"/>
            <ac:spMk id="17" creationId="{D2B86944-9B48-DE4D-A938-BC8661021824}"/>
          </ac:spMkLst>
        </pc:spChg>
        <pc:spChg chg="add del mod">
          <ac:chgData name="DeSmet, Marsha" userId="559c551b-7289-4f30-a91c-a2b7aade770e" providerId="ADAL" clId="{ABB6DE3F-16A3-4FE7-BDFF-08F235B89117}" dt="2023-07-12T13:22:41.351" v="1160" actId="478"/>
          <ac:spMkLst>
            <pc:docMk/>
            <pc:sldMk cId="1929008448" sldId="264"/>
            <ac:spMk id="18" creationId="{161830CE-C63C-6F21-DFD0-AB536902BBBB}"/>
          </ac:spMkLst>
        </pc:spChg>
        <pc:spChg chg="add mod">
          <ac:chgData name="DeSmet, Marsha" userId="559c551b-7289-4f30-a91c-a2b7aade770e" providerId="ADAL" clId="{ABB6DE3F-16A3-4FE7-BDFF-08F235B89117}" dt="2023-07-13T13:59:20.373" v="1825" actId="14100"/>
          <ac:spMkLst>
            <pc:docMk/>
            <pc:sldMk cId="1929008448" sldId="264"/>
            <ac:spMk id="19" creationId="{EFC19B8F-CFFA-3FEE-CEB6-DAA9E3C7F244}"/>
          </ac:spMkLst>
        </pc:spChg>
        <pc:spChg chg="add del mod">
          <ac:chgData name="DeSmet, Marsha" userId="559c551b-7289-4f30-a91c-a2b7aade770e" providerId="ADAL" clId="{ABB6DE3F-16A3-4FE7-BDFF-08F235B89117}" dt="2023-07-12T13:22:51.738" v="1164" actId="478"/>
          <ac:spMkLst>
            <pc:docMk/>
            <pc:sldMk cId="1929008448" sldId="264"/>
            <ac:spMk id="20" creationId="{EF454FDF-9F57-AD03-653D-6D8EFEFFBE35}"/>
          </ac:spMkLst>
        </pc:spChg>
        <pc:spChg chg="add mod">
          <ac:chgData name="DeSmet, Marsha" userId="559c551b-7289-4f30-a91c-a2b7aade770e" providerId="ADAL" clId="{ABB6DE3F-16A3-4FE7-BDFF-08F235B89117}" dt="2023-07-13T14:02:23.563" v="1846" actId="1076"/>
          <ac:spMkLst>
            <pc:docMk/>
            <pc:sldMk cId="1929008448" sldId="264"/>
            <ac:spMk id="21" creationId="{498720FA-DF5B-EF29-15B0-65029FF2AFE9}"/>
          </ac:spMkLst>
        </pc:spChg>
        <pc:spChg chg="add mod">
          <ac:chgData name="DeSmet, Marsha" userId="559c551b-7289-4f30-a91c-a2b7aade770e" providerId="ADAL" clId="{ABB6DE3F-16A3-4FE7-BDFF-08F235B89117}" dt="2023-07-13T14:00:16.037" v="1843" actId="1076"/>
          <ac:spMkLst>
            <pc:docMk/>
            <pc:sldMk cId="1929008448" sldId="264"/>
            <ac:spMk id="22" creationId="{A64C273E-37BC-23D4-C711-0C25FA6C02C2}"/>
          </ac:spMkLst>
        </pc:spChg>
        <pc:spChg chg="add del mod">
          <ac:chgData name="DeSmet, Marsha" userId="559c551b-7289-4f30-a91c-a2b7aade770e" providerId="ADAL" clId="{ABB6DE3F-16A3-4FE7-BDFF-08F235B89117}" dt="2023-07-12T13:36:59.281" v="1647" actId="478"/>
          <ac:spMkLst>
            <pc:docMk/>
            <pc:sldMk cId="1929008448" sldId="264"/>
            <ac:spMk id="25" creationId="{15E01EC6-55C0-49C0-8A48-72C38F7249EB}"/>
          </ac:spMkLst>
        </pc:spChg>
        <pc:spChg chg="add del mod">
          <ac:chgData name="DeSmet, Marsha" userId="559c551b-7289-4f30-a91c-a2b7aade770e" providerId="ADAL" clId="{ABB6DE3F-16A3-4FE7-BDFF-08F235B89117}" dt="2023-07-12T13:36:53.877" v="1644" actId="478"/>
          <ac:spMkLst>
            <pc:docMk/>
            <pc:sldMk cId="1929008448" sldId="264"/>
            <ac:spMk id="26" creationId="{D41C0F30-23B8-5339-E511-51A612251F2B}"/>
          </ac:spMkLst>
        </pc:spChg>
        <pc:spChg chg="add del mod">
          <ac:chgData name="DeSmet, Marsha" userId="559c551b-7289-4f30-a91c-a2b7aade770e" providerId="ADAL" clId="{ABB6DE3F-16A3-4FE7-BDFF-08F235B89117}" dt="2023-07-12T13:36:59.281" v="1647" actId="478"/>
          <ac:spMkLst>
            <pc:docMk/>
            <pc:sldMk cId="1929008448" sldId="264"/>
            <ac:spMk id="27" creationId="{B8AB29E8-4482-59A0-EAC7-11F37DF6D224}"/>
          </ac:spMkLst>
        </pc:spChg>
        <pc:spChg chg="add mod">
          <ac:chgData name="DeSmet, Marsha" userId="559c551b-7289-4f30-a91c-a2b7aade770e" providerId="ADAL" clId="{ABB6DE3F-16A3-4FE7-BDFF-08F235B89117}" dt="2023-07-12T13:38:29.615" v="1708" actId="1076"/>
          <ac:spMkLst>
            <pc:docMk/>
            <pc:sldMk cId="1929008448" sldId="264"/>
            <ac:spMk id="29" creationId="{84E66EF2-54E1-DC92-2354-A12C5D7F831F}"/>
          </ac:spMkLst>
        </pc:spChg>
        <pc:spChg chg="add mod">
          <ac:chgData name="DeSmet, Marsha" userId="559c551b-7289-4f30-a91c-a2b7aade770e" providerId="ADAL" clId="{ABB6DE3F-16A3-4FE7-BDFF-08F235B89117}" dt="2023-07-12T13:38:29.615" v="1708" actId="1076"/>
          <ac:spMkLst>
            <pc:docMk/>
            <pc:sldMk cId="1929008448" sldId="264"/>
            <ac:spMk id="30" creationId="{9FE445FB-22E5-C7DD-2520-6E240D449145}"/>
          </ac:spMkLst>
        </pc:spChg>
        <pc:spChg chg="add mod">
          <ac:chgData name="DeSmet, Marsha" userId="559c551b-7289-4f30-a91c-a2b7aade770e" providerId="ADAL" clId="{ABB6DE3F-16A3-4FE7-BDFF-08F235B89117}" dt="2023-07-12T13:38:29.615" v="1708" actId="1076"/>
          <ac:spMkLst>
            <pc:docMk/>
            <pc:sldMk cId="1929008448" sldId="264"/>
            <ac:spMk id="31" creationId="{F85C2B27-5CC0-156A-14F7-0D595925755A}"/>
          </ac:spMkLst>
        </pc:spChg>
        <pc:picChg chg="add mod modCrop">
          <ac:chgData name="DeSmet, Marsha" userId="559c551b-7289-4f30-a91c-a2b7aade770e" providerId="ADAL" clId="{ABB6DE3F-16A3-4FE7-BDFF-08F235B89117}" dt="2023-07-13T13:59:07.749" v="1818" actId="1076"/>
          <ac:picMkLst>
            <pc:docMk/>
            <pc:sldMk cId="1929008448" sldId="264"/>
            <ac:picMk id="3" creationId="{FE3AF4AC-68DC-44F5-8249-3B2030FF3351}"/>
          </ac:picMkLst>
        </pc:picChg>
        <pc:picChg chg="add mod ord modCrop">
          <ac:chgData name="DeSmet, Marsha" userId="559c551b-7289-4f30-a91c-a2b7aade770e" providerId="ADAL" clId="{ABB6DE3F-16A3-4FE7-BDFF-08F235B89117}" dt="2023-07-13T14:00:23.887" v="1845" actId="1076"/>
          <ac:picMkLst>
            <pc:docMk/>
            <pc:sldMk cId="1929008448" sldId="264"/>
            <ac:picMk id="7" creationId="{5EF1C0DE-8E4C-1C97-475F-DD542CC2D540}"/>
          </ac:picMkLst>
        </pc:picChg>
        <pc:picChg chg="add mod modCrop">
          <ac:chgData name="DeSmet, Marsha" userId="559c551b-7289-4f30-a91c-a2b7aade770e" providerId="ADAL" clId="{ABB6DE3F-16A3-4FE7-BDFF-08F235B89117}" dt="2023-07-13T14:00:23.887" v="1845" actId="1076"/>
          <ac:picMkLst>
            <pc:docMk/>
            <pc:sldMk cId="1929008448" sldId="264"/>
            <ac:picMk id="8" creationId="{330528B5-1573-BBC6-029F-306059455A3A}"/>
          </ac:picMkLst>
        </pc:picChg>
        <pc:picChg chg="add mod modCrop">
          <ac:chgData name="DeSmet, Marsha" userId="559c551b-7289-4f30-a91c-a2b7aade770e" providerId="ADAL" clId="{ABB6DE3F-16A3-4FE7-BDFF-08F235B89117}" dt="2023-07-12T13:14:50.313" v="1074" actId="1076"/>
          <ac:picMkLst>
            <pc:docMk/>
            <pc:sldMk cId="1929008448" sldId="264"/>
            <ac:picMk id="9" creationId="{537788A9-D798-AFF4-7C6E-18974BD74DEE}"/>
          </ac:picMkLst>
        </pc:picChg>
        <pc:picChg chg="add mod modCrop">
          <ac:chgData name="DeSmet, Marsha" userId="559c551b-7289-4f30-a91c-a2b7aade770e" providerId="ADAL" clId="{ABB6DE3F-16A3-4FE7-BDFF-08F235B89117}" dt="2023-07-12T13:23:58.648" v="1204"/>
          <ac:picMkLst>
            <pc:docMk/>
            <pc:sldMk cId="1929008448" sldId="264"/>
            <ac:picMk id="11" creationId="{F4C96ED3-E162-79A2-1880-BC50B5E1A6E3}"/>
          </ac:picMkLst>
        </pc:picChg>
        <pc:picChg chg="add del mod">
          <ac:chgData name="DeSmet, Marsha" userId="559c551b-7289-4f30-a91c-a2b7aade770e" providerId="ADAL" clId="{ABB6DE3F-16A3-4FE7-BDFF-08F235B89117}" dt="2023-07-12T13:35:39.213" v="1633" actId="478"/>
          <ac:picMkLst>
            <pc:docMk/>
            <pc:sldMk cId="1929008448" sldId="264"/>
            <ac:picMk id="23" creationId="{1EC189D6-3BCF-EA2D-C316-E184EF03B7E1}"/>
          </ac:picMkLst>
        </pc:picChg>
        <pc:picChg chg="add del mod">
          <ac:chgData name="DeSmet, Marsha" userId="559c551b-7289-4f30-a91c-a2b7aade770e" providerId="ADAL" clId="{ABB6DE3F-16A3-4FE7-BDFF-08F235B89117}" dt="2023-07-12T13:37:00.177" v="1648" actId="478"/>
          <ac:picMkLst>
            <pc:docMk/>
            <pc:sldMk cId="1929008448" sldId="264"/>
            <ac:picMk id="24" creationId="{19CA9C49-D870-A64B-B55E-558573178C7A}"/>
          </ac:picMkLst>
        </pc:picChg>
        <pc:picChg chg="add mod">
          <ac:chgData name="DeSmet, Marsha" userId="559c551b-7289-4f30-a91c-a2b7aade770e" providerId="ADAL" clId="{ABB6DE3F-16A3-4FE7-BDFF-08F235B89117}" dt="2023-07-12T13:38:29.615" v="1708" actId="1076"/>
          <ac:picMkLst>
            <pc:docMk/>
            <pc:sldMk cId="1929008448" sldId="264"/>
            <ac:picMk id="28" creationId="{E7878898-17B3-9450-D825-6B8E8FF360C1}"/>
          </ac:picMkLst>
        </pc:picChg>
        <pc:picChg chg="add del mod">
          <ac:chgData name="DeSmet, Marsha" userId="559c551b-7289-4f30-a91c-a2b7aade770e" providerId="ADAL" clId="{ABB6DE3F-16A3-4FE7-BDFF-08F235B89117}" dt="2023-07-12T13:38:21.493" v="1707" actId="478"/>
          <ac:picMkLst>
            <pc:docMk/>
            <pc:sldMk cId="1929008448" sldId="264"/>
            <ac:picMk id="32" creationId="{FD3666E8-0717-EC71-79FB-03097D4683FC}"/>
          </ac:picMkLst>
        </pc:picChg>
      </pc:sldChg>
      <pc:sldChg chg="addSp delSp modSp add mod ord">
        <pc:chgData name="DeSmet, Marsha" userId="559c551b-7289-4f30-a91c-a2b7aade770e" providerId="ADAL" clId="{ABB6DE3F-16A3-4FE7-BDFF-08F235B89117}" dt="2023-07-13T21:05:48.874" v="1876"/>
        <pc:sldMkLst>
          <pc:docMk/>
          <pc:sldMk cId="4141767839" sldId="265"/>
        </pc:sldMkLst>
        <pc:spChg chg="add del mod">
          <ac:chgData name="DeSmet, Marsha" userId="559c551b-7289-4f30-a91c-a2b7aade770e" providerId="ADAL" clId="{ABB6DE3F-16A3-4FE7-BDFF-08F235B89117}" dt="2023-07-12T13:24:45.938" v="1215" actId="478"/>
          <ac:spMkLst>
            <pc:docMk/>
            <pc:sldMk cId="4141767839" sldId="265"/>
            <ac:spMk id="3" creationId="{79455138-D9E3-C718-95AC-87637018187F}"/>
          </ac:spMkLst>
        </pc:spChg>
        <pc:spChg chg="add mod">
          <ac:chgData name="DeSmet, Marsha" userId="559c551b-7289-4f30-a91c-a2b7aade770e" providerId="ADAL" clId="{ABB6DE3F-16A3-4FE7-BDFF-08F235B89117}" dt="2023-07-12T13:37:37.072" v="1659" actId="1076"/>
          <ac:spMkLst>
            <pc:docMk/>
            <pc:sldMk cId="4141767839" sldId="265"/>
            <ac:spMk id="5" creationId="{23D54DE2-6954-0E19-5C6E-09A3B72F1F48}"/>
          </ac:spMkLst>
        </pc:spChg>
        <pc:spChg chg="mod">
          <ac:chgData name="DeSmet, Marsha" userId="559c551b-7289-4f30-a91c-a2b7aade770e" providerId="ADAL" clId="{ABB6DE3F-16A3-4FE7-BDFF-08F235B89117}" dt="2023-07-12T13:30:54.909" v="1435" actId="20577"/>
          <ac:spMkLst>
            <pc:docMk/>
            <pc:sldMk cId="4141767839" sldId="265"/>
            <ac:spMk id="10" creationId="{6FB7B12E-52D6-B51D-E0C4-A5BDAAF4DC29}"/>
          </ac:spMkLst>
        </pc:spChg>
        <pc:spChg chg="add del mod">
          <ac:chgData name="DeSmet, Marsha" userId="559c551b-7289-4f30-a91c-a2b7aade770e" providerId="ADAL" clId="{ABB6DE3F-16A3-4FE7-BDFF-08F235B89117}" dt="2023-07-12T13:37:19.026" v="1652" actId="478"/>
          <ac:spMkLst>
            <pc:docMk/>
            <pc:sldMk cId="4141767839" sldId="265"/>
            <ac:spMk id="11" creationId="{72292B45-F84E-3276-C990-A81BAF78A670}"/>
          </ac:spMkLst>
        </pc:spChg>
        <pc:spChg chg="del mod">
          <ac:chgData name="DeSmet, Marsha" userId="559c551b-7289-4f30-a91c-a2b7aade770e" providerId="ADAL" clId="{ABB6DE3F-16A3-4FE7-BDFF-08F235B89117}" dt="2023-07-12T13:24:33.539" v="1212" actId="478"/>
          <ac:spMkLst>
            <pc:docMk/>
            <pc:sldMk cId="4141767839" sldId="265"/>
            <ac:spMk id="13" creationId="{1AA2CC61-E899-0827-2A0E-4D97287E2BF3}"/>
          </ac:spMkLst>
        </pc:spChg>
        <pc:spChg chg="add del mod">
          <ac:chgData name="DeSmet, Marsha" userId="559c551b-7289-4f30-a91c-a2b7aade770e" providerId="ADAL" clId="{ABB6DE3F-16A3-4FE7-BDFF-08F235B89117}" dt="2023-07-12T13:35:06.759" v="1601" actId="478"/>
          <ac:spMkLst>
            <pc:docMk/>
            <pc:sldMk cId="4141767839" sldId="265"/>
            <ac:spMk id="14" creationId="{0F196CCA-B547-48A0-EF20-E7CCBA459201}"/>
          </ac:spMkLst>
        </pc:spChg>
        <pc:spChg chg="add del mod">
          <ac:chgData name="DeSmet, Marsha" userId="559c551b-7289-4f30-a91c-a2b7aade770e" providerId="ADAL" clId="{ABB6DE3F-16A3-4FE7-BDFF-08F235B89117}" dt="2023-07-12T13:37:19.026" v="1652" actId="478"/>
          <ac:spMkLst>
            <pc:docMk/>
            <pc:sldMk cId="4141767839" sldId="265"/>
            <ac:spMk id="15" creationId="{495209DE-E9ED-E475-53B1-5EAF40110A5F}"/>
          </ac:spMkLst>
        </pc:spChg>
        <pc:spChg chg="del">
          <ac:chgData name="DeSmet, Marsha" userId="559c551b-7289-4f30-a91c-a2b7aade770e" providerId="ADAL" clId="{ABB6DE3F-16A3-4FE7-BDFF-08F235B89117}" dt="2023-07-12T13:25:04.164" v="1216" actId="478"/>
          <ac:spMkLst>
            <pc:docMk/>
            <pc:sldMk cId="4141767839" sldId="265"/>
            <ac:spMk id="16" creationId="{B342364B-A9AA-F740-6CB7-4470A0561018}"/>
          </ac:spMkLst>
        </pc:spChg>
        <pc:spChg chg="add del mod">
          <ac:chgData name="DeSmet, Marsha" userId="559c551b-7289-4f30-a91c-a2b7aade770e" providerId="ADAL" clId="{ABB6DE3F-16A3-4FE7-BDFF-08F235B89117}" dt="2023-07-12T13:37:19.026" v="1652" actId="478"/>
          <ac:spMkLst>
            <pc:docMk/>
            <pc:sldMk cId="4141767839" sldId="265"/>
            <ac:spMk id="17" creationId="{00867752-9D4C-E042-C1BB-3144A3781D48}"/>
          </ac:spMkLst>
        </pc:spChg>
        <pc:spChg chg="del">
          <ac:chgData name="DeSmet, Marsha" userId="559c551b-7289-4f30-a91c-a2b7aade770e" providerId="ADAL" clId="{ABB6DE3F-16A3-4FE7-BDFF-08F235B89117}" dt="2023-07-12T13:24:34.815" v="1213" actId="478"/>
          <ac:spMkLst>
            <pc:docMk/>
            <pc:sldMk cId="4141767839" sldId="265"/>
            <ac:spMk id="19" creationId="{580C61AF-BF7B-26A3-A707-5AC0C03A78C4}"/>
          </ac:spMkLst>
        </pc:spChg>
        <pc:spChg chg="add del mod">
          <ac:chgData name="DeSmet, Marsha" userId="559c551b-7289-4f30-a91c-a2b7aade770e" providerId="ADAL" clId="{ABB6DE3F-16A3-4FE7-BDFF-08F235B89117}" dt="2023-07-12T13:37:21.262" v="1653" actId="478"/>
          <ac:spMkLst>
            <pc:docMk/>
            <pc:sldMk cId="4141767839" sldId="265"/>
            <ac:spMk id="21" creationId="{72E3909F-4DC8-00E8-C032-FAED741FCE78}"/>
          </ac:spMkLst>
        </pc:spChg>
        <pc:picChg chg="add del mod">
          <ac:chgData name="DeSmet, Marsha" userId="559c551b-7289-4f30-a91c-a2b7aade770e" providerId="ADAL" clId="{ABB6DE3F-16A3-4FE7-BDFF-08F235B89117}" dt="2023-07-12T13:35:41.868" v="1634" actId="478"/>
          <ac:picMkLst>
            <pc:docMk/>
            <pc:sldMk cId="4141767839" sldId="265"/>
            <ac:picMk id="4" creationId="{309BE7FE-868A-2CF8-3A3C-12EBD03315ED}"/>
          </ac:picMkLst>
        </pc:picChg>
        <pc:picChg chg="del">
          <ac:chgData name="DeSmet, Marsha" userId="559c551b-7289-4f30-a91c-a2b7aade770e" providerId="ADAL" clId="{ABB6DE3F-16A3-4FE7-BDFF-08F235B89117}" dt="2023-07-12T13:24:28.167" v="1209" actId="478"/>
          <ac:picMkLst>
            <pc:docMk/>
            <pc:sldMk cId="4141767839" sldId="265"/>
            <ac:picMk id="6" creationId="{BC6405E8-FE08-EFCB-4E22-40027A7427C8}"/>
          </ac:picMkLst>
        </pc:picChg>
        <pc:picChg chg="add del mod modCrop">
          <ac:chgData name="DeSmet, Marsha" userId="559c551b-7289-4f30-a91c-a2b7aade770e" providerId="ADAL" clId="{ABB6DE3F-16A3-4FE7-BDFF-08F235B89117}" dt="2023-07-12T13:37:19.026" v="1652" actId="478"/>
          <ac:picMkLst>
            <pc:docMk/>
            <pc:sldMk cId="4141767839" sldId="265"/>
            <ac:picMk id="7" creationId="{CE136B2C-BAFC-66A0-35FA-27A3D6731F6B}"/>
          </ac:picMkLst>
        </pc:picChg>
        <pc:picChg chg="add del mod">
          <ac:chgData name="DeSmet, Marsha" userId="559c551b-7289-4f30-a91c-a2b7aade770e" providerId="ADAL" clId="{ABB6DE3F-16A3-4FE7-BDFF-08F235B89117}" dt="2023-07-12T13:34:16.347" v="1550" actId="478"/>
          <ac:picMkLst>
            <pc:docMk/>
            <pc:sldMk cId="4141767839" sldId="265"/>
            <ac:picMk id="8" creationId="{C7BA805E-4145-7B31-211F-A31257FE3DF7}"/>
          </ac:picMkLst>
        </pc:picChg>
        <pc:picChg chg="del">
          <ac:chgData name="DeSmet, Marsha" userId="559c551b-7289-4f30-a91c-a2b7aade770e" providerId="ADAL" clId="{ABB6DE3F-16A3-4FE7-BDFF-08F235B89117}" dt="2023-07-12T13:24:30.266" v="1211" actId="478"/>
          <ac:picMkLst>
            <pc:docMk/>
            <pc:sldMk cId="4141767839" sldId="265"/>
            <ac:picMk id="12" creationId="{135BF0D0-2239-29A9-4292-A1918B663836}"/>
          </ac:picMkLst>
        </pc:picChg>
        <pc:picChg chg="add mod">
          <ac:chgData name="DeSmet, Marsha" userId="559c551b-7289-4f30-a91c-a2b7aade770e" providerId="ADAL" clId="{ABB6DE3F-16A3-4FE7-BDFF-08F235B89117}" dt="2023-07-12T13:37:37.072" v="1659" actId="1076"/>
          <ac:picMkLst>
            <pc:docMk/>
            <pc:sldMk cId="4141767839" sldId="265"/>
            <ac:picMk id="18" creationId="{1790DD4B-1D06-9467-68E7-A9A90533D284}"/>
          </ac:picMkLst>
        </pc:picChg>
        <pc:picChg chg="add mod">
          <ac:chgData name="DeSmet, Marsha" userId="559c551b-7289-4f30-a91c-a2b7aade770e" providerId="ADAL" clId="{ABB6DE3F-16A3-4FE7-BDFF-08F235B89117}" dt="2023-07-12T13:37:37.072" v="1659" actId="1076"/>
          <ac:picMkLst>
            <pc:docMk/>
            <pc:sldMk cId="4141767839" sldId="265"/>
            <ac:picMk id="22" creationId="{0049A1D5-DCB6-4E54-E04E-9C0981298F04}"/>
          </ac:picMkLst>
        </pc:picChg>
      </pc:sldChg>
      <pc:sldChg chg="addSp delSp modSp new del mod">
        <pc:chgData name="DeSmet, Marsha" userId="559c551b-7289-4f30-a91c-a2b7aade770e" providerId="ADAL" clId="{ABB6DE3F-16A3-4FE7-BDFF-08F235B89117}" dt="2023-07-12T13:37:05.885" v="1649" actId="47"/>
        <pc:sldMkLst>
          <pc:docMk/>
          <pc:sldMk cId="813280297" sldId="266"/>
        </pc:sldMkLst>
        <pc:spChg chg="del">
          <ac:chgData name="DeSmet, Marsha" userId="559c551b-7289-4f30-a91c-a2b7aade770e" providerId="ADAL" clId="{ABB6DE3F-16A3-4FE7-BDFF-08F235B89117}" dt="2023-07-12T13:32:00.829" v="1436" actId="22"/>
          <ac:spMkLst>
            <pc:docMk/>
            <pc:sldMk cId="813280297" sldId="266"/>
            <ac:spMk id="4" creationId="{FCBEF47C-50EF-73AE-F498-756EC40D5F7E}"/>
          </ac:spMkLst>
        </pc:spChg>
        <pc:spChg chg="add del mod">
          <ac:chgData name="DeSmet, Marsha" userId="559c551b-7289-4f30-a91c-a2b7aade770e" providerId="ADAL" clId="{ABB6DE3F-16A3-4FE7-BDFF-08F235B89117}" dt="2023-07-12T13:32:37.790" v="1443" actId="22"/>
          <ac:spMkLst>
            <pc:docMk/>
            <pc:sldMk cId="813280297" sldId="266"/>
            <ac:spMk id="8" creationId="{BFA1A52E-F166-79C1-3FD4-6628366E4C07}"/>
          </ac:spMkLst>
        </pc:spChg>
        <pc:picChg chg="add del mod ord modCrop">
          <ac:chgData name="DeSmet, Marsha" userId="559c551b-7289-4f30-a91c-a2b7aade770e" providerId="ADAL" clId="{ABB6DE3F-16A3-4FE7-BDFF-08F235B89117}" dt="2023-07-12T13:32:17.329" v="1442" actId="478"/>
          <ac:picMkLst>
            <pc:docMk/>
            <pc:sldMk cId="813280297" sldId="266"/>
            <ac:picMk id="6" creationId="{BA3BD9CD-7BC4-CEFA-0125-F69FFA27D407}"/>
          </ac:picMkLst>
        </pc:picChg>
        <pc:picChg chg="add mod ord modCrop">
          <ac:chgData name="DeSmet, Marsha" userId="559c551b-7289-4f30-a91c-a2b7aade770e" providerId="ADAL" clId="{ABB6DE3F-16A3-4FE7-BDFF-08F235B89117}" dt="2023-07-12T13:32:50.883" v="1449" actId="1076"/>
          <ac:picMkLst>
            <pc:docMk/>
            <pc:sldMk cId="813280297" sldId="266"/>
            <ac:picMk id="10" creationId="{DA6428FD-8752-A7EB-6F2F-6FD9979232E7}"/>
          </ac:picMkLst>
        </pc:picChg>
      </pc:sldChg>
      <pc:sldChg chg="addSp delSp modSp new mod">
        <pc:chgData name="DeSmet, Marsha" userId="559c551b-7289-4f30-a91c-a2b7aade770e" providerId="ADAL" clId="{ABB6DE3F-16A3-4FE7-BDFF-08F235B89117}" dt="2023-07-12T13:29:10.201" v="1429" actId="1076"/>
        <pc:sldMkLst>
          <pc:docMk/>
          <pc:sldMk cId="987819811" sldId="267"/>
        </pc:sldMkLst>
        <pc:spChg chg="del">
          <ac:chgData name="DeSmet, Marsha" userId="559c551b-7289-4f30-a91c-a2b7aade770e" providerId="ADAL" clId="{ABB6DE3F-16A3-4FE7-BDFF-08F235B89117}" dt="2023-07-12T13:25:56.805" v="1226" actId="478"/>
          <ac:spMkLst>
            <pc:docMk/>
            <pc:sldMk cId="987819811" sldId="267"/>
            <ac:spMk id="2" creationId="{4D68962A-417D-A618-2F7F-AC1B8D8A264B}"/>
          </ac:spMkLst>
        </pc:spChg>
        <pc:spChg chg="del">
          <ac:chgData name="DeSmet, Marsha" userId="559c551b-7289-4f30-a91c-a2b7aade770e" providerId="ADAL" clId="{ABB6DE3F-16A3-4FE7-BDFF-08F235B89117}" dt="2023-07-12T13:26:02.833" v="1228" actId="478"/>
          <ac:spMkLst>
            <pc:docMk/>
            <pc:sldMk cId="987819811" sldId="267"/>
            <ac:spMk id="3" creationId="{85A5B644-E6B8-6D76-8E6F-01C5F8BD4A44}"/>
          </ac:spMkLst>
        </pc:spChg>
        <pc:spChg chg="del">
          <ac:chgData name="DeSmet, Marsha" userId="559c551b-7289-4f30-a91c-a2b7aade770e" providerId="ADAL" clId="{ABB6DE3F-16A3-4FE7-BDFF-08F235B89117}" dt="2023-07-12T13:25:55.019" v="1225" actId="478"/>
          <ac:spMkLst>
            <pc:docMk/>
            <pc:sldMk cId="987819811" sldId="267"/>
            <ac:spMk id="4" creationId="{65EC9B8D-1AA2-9776-32C3-E5FB33650B30}"/>
          </ac:spMkLst>
        </pc:spChg>
        <pc:spChg chg="add del mod">
          <ac:chgData name="DeSmet, Marsha" userId="559c551b-7289-4f30-a91c-a2b7aade770e" providerId="ADAL" clId="{ABB6DE3F-16A3-4FE7-BDFF-08F235B89117}" dt="2023-07-12T13:26:00.528" v="1227" actId="478"/>
          <ac:spMkLst>
            <pc:docMk/>
            <pc:sldMk cId="987819811" sldId="267"/>
            <ac:spMk id="6" creationId="{270FC4DF-8480-C988-A0D2-03964382D1FC}"/>
          </ac:spMkLst>
        </pc:spChg>
        <pc:spChg chg="add del mod">
          <ac:chgData name="DeSmet, Marsha" userId="559c551b-7289-4f30-a91c-a2b7aade770e" providerId="ADAL" clId="{ABB6DE3F-16A3-4FE7-BDFF-08F235B89117}" dt="2023-07-12T13:26:45.859" v="1324" actId="478"/>
          <ac:spMkLst>
            <pc:docMk/>
            <pc:sldMk cId="987819811" sldId="267"/>
            <ac:spMk id="8" creationId="{C5B00E57-3008-15CF-98C1-8FB16BCD1183}"/>
          </ac:spMkLst>
        </pc:spChg>
        <pc:spChg chg="add mod">
          <ac:chgData name="DeSmet, Marsha" userId="559c551b-7289-4f30-a91c-a2b7aade770e" providerId="ADAL" clId="{ABB6DE3F-16A3-4FE7-BDFF-08F235B89117}" dt="2023-07-12T13:27:02.489" v="1342" actId="20577"/>
          <ac:spMkLst>
            <pc:docMk/>
            <pc:sldMk cId="987819811" sldId="267"/>
            <ac:spMk id="10" creationId="{B0FA40FA-09E9-2174-C26D-1D77A8438BD5}"/>
          </ac:spMkLst>
        </pc:spChg>
        <pc:spChg chg="add del mod">
          <ac:chgData name="DeSmet, Marsha" userId="559c551b-7289-4f30-a91c-a2b7aade770e" providerId="ADAL" clId="{ABB6DE3F-16A3-4FE7-BDFF-08F235B89117}" dt="2023-07-12T13:26:47.743" v="1325" actId="478"/>
          <ac:spMkLst>
            <pc:docMk/>
            <pc:sldMk cId="987819811" sldId="267"/>
            <ac:spMk id="12" creationId="{A0DF28E7-9DA9-8881-26C9-3CC28AC500AC}"/>
          </ac:spMkLst>
        </pc:spChg>
        <pc:spChg chg="add mod">
          <ac:chgData name="DeSmet, Marsha" userId="559c551b-7289-4f30-a91c-a2b7aade770e" providerId="ADAL" clId="{ABB6DE3F-16A3-4FE7-BDFF-08F235B89117}" dt="2023-07-12T13:29:03.059" v="1427" actId="1076"/>
          <ac:spMkLst>
            <pc:docMk/>
            <pc:sldMk cId="987819811" sldId="267"/>
            <ac:spMk id="13" creationId="{6B95E692-B733-8492-840D-57F460CD8AB4}"/>
          </ac:spMkLst>
        </pc:spChg>
        <pc:spChg chg="add mod">
          <ac:chgData name="DeSmet, Marsha" userId="559c551b-7289-4f30-a91c-a2b7aade770e" providerId="ADAL" clId="{ABB6DE3F-16A3-4FE7-BDFF-08F235B89117}" dt="2023-07-12T13:29:10.201" v="1429" actId="1076"/>
          <ac:spMkLst>
            <pc:docMk/>
            <pc:sldMk cId="987819811" sldId="267"/>
            <ac:spMk id="14" creationId="{DCB435E1-D3DB-408A-4EC7-902BC4037567}"/>
          </ac:spMkLst>
        </pc:spChg>
        <pc:spChg chg="add mod">
          <ac:chgData name="DeSmet, Marsha" userId="559c551b-7289-4f30-a91c-a2b7aade770e" providerId="ADAL" clId="{ABB6DE3F-16A3-4FE7-BDFF-08F235B89117}" dt="2023-07-12T13:29:05.888" v="1428" actId="1076"/>
          <ac:spMkLst>
            <pc:docMk/>
            <pc:sldMk cId="987819811" sldId="267"/>
            <ac:spMk id="16" creationId="{BB083166-EE61-F239-E95F-69279EB4B677}"/>
          </ac:spMkLst>
        </pc:spChg>
        <pc:picChg chg="add mod modCrop">
          <ac:chgData name="DeSmet, Marsha" userId="559c551b-7289-4f30-a91c-a2b7aade770e" providerId="ADAL" clId="{ABB6DE3F-16A3-4FE7-BDFF-08F235B89117}" dt="2023-07-12T13:29:05.888" v="1428" actId="1076"/>
          <ac:picMkLst>
            <pc:docMk/>
            <pc:sldMk cId="987819811" sldId="267"/>
            <ac:picMk id="5" creationId="{1E1EE929-3313-8A70-CC14-7B786E8BCAD4}"/>
          </ac:picMkLst>
        </pc:picChg>
        <pc:cxnChg chg="add mod">
          <ac:chgData name="DeSmet, Marsha" userId="559c551b-7289-4f30-a91c-a2b7aade770e" providerId="ADAL" clId="{ABB6DE3F-16A3-4FE7-BDFF-08F235B89117}" dt="2023-07-12T13:25:50.852" v="1224"/>
          <ac:cxnSpMkLst>
            <pc:docMk/>
            <pc:sldMk cId="987819811" sldId="267"/>
            <ac:cxnSpMk id="7" creationId="{BA8FCBBE-EDD8-148C-B31B-C6B0EA6F1E7D}"/>
          </ac:cxnSpMkLst>
        </pc:cxnChg>
        <pc:cxnChg chg="add del mod">
          <ac:chgData name="DeSmet, Marsha" userId="559c551b-7289-4f30-a91c-a2b7aade770e" providerId="ADAL" clId="{ABB6DE3F-16A3-4FE7-BDFF-08F235B89117}" dt="2023-07-12T13:28:22.328" v="1376" actId="478"/>
          <ac:cxnSpMkLst>
            <pc:docMk/>
            <pc:sldMk cId="987819811" sldId="267"/>
            <ac:cxnSpMk id="9" creationId="{9C16EAFF-6E4B-7285-4758-119FCC4DA0C7}"/>
          </ac:cxnSpMkLst>
        </pc:cxnChg>
      </pc:sldChg>
      <pc:sldChg chg="delSp modSp add mod">
        <pc:chgData name="DeSmet, Marsha" userId="559c551b-7289-4f30-a91c-a2b7aade770e" providerId="ADAL" clId="{ABB6DE3F-16A3-4FE7-BDFF-08F235B89117}" dt="2023-07-12T13:38:08.906" v="1705" actId="1076"/>
        <pc:sldMkLst>
          <pc:docMk/>
          <pc:sldMk cId="797863321" sldId="268"/>
        </pc:sldMkLst>
        <pc:spChg chg="del">
          <ac:chgData name="DeSmet, Marsha" userId="559c551b-7289-4f30-a91c-a2b7aade770e" providerId="ADAL" clId="{ABB6DE3F-16A3-4FE7-BDFF-08F235B89117}" dt="2023-07-12T13:37:49.248" v="1663" actId="478"/>
          <ac:spMkLst>
            <pc:docMk/>
            <pc:sldMk cId="797863321" sldId="268"/>
            <ac:spMk id="5" creationId="{23D54DE2-6954-0E19-5C6E-09A3B72F1F48}"/>
          </ac:spMkLst>
        </pc:spChg>
        <pc:spChg chg="mod">
          <ac:chgData name="DeSmet, Marsha" userId="559c551b-7289-4f30-a91c-a2b7aade770e" providerId="ADAL" clId="{ABB6DE3F-16A3-4FE7-BDFF-08F235B89117}" dt="2023-07-12T13:38:08.906" v="1705" actId="1076"/>
          <ac:spMkLst>
            <pc:docMk/>
            <pc:sldMk cId="797863321" sldId="268"/>
            <ac:spMk id="10" creationId="{6FB7B12E-52D6-B51D-E0C4-A5BDAAF4DC29}"/>
          </ac:spMkLst>
        </pc:spChg>
        <pc:picChg chg="del">
          <ac:chgData name="DeSmet, Marsha" userId="559c551b-7289-4f30-a91c-a2b7aade770e" providerId="ADAL" clId="{ABB6DE3F-16A3-4FE7-BDFF-08F235B89117}" dt="2023-07-12T13:37:46.139" v="1661" actId="478"/>
          <ac:picMkLst>
            <pc:docMk/>
            <pc:sldMk cId="797863321" sldId="268"/>
            <ac:picMk id="18" creationId="{1790DD4B-1D06-9467-68E7-A9A90533D284}"/>
          </ac:picMkLst>
        </pc:picChg>
        <pc:picChg chg="del">
          <ac:chgData name="DeSmet, Marsha" userId="559c551b-7289-4f30-a91c-a2b7aade770e" providerId="ADAL" clId="{ABB6DE3F-16A3-4FE7-BDFF-08F235B89117}" dt="2023-07-12T13:37:46.881" v="1662" actId="478"/>
          <ac:picMkLst>
            <pc:docMk/>
            <pc:sldMk cId="797863321" sldId="268"/>
            <ac:picMk id="22" creationId="{0049A1D5-DCB6-4E54-E04E-9C0981298F04}"/>
          </ac:picMkLst>
        </pc:picChg>
      </pc:sldChg>
      <pc:sldChg chg="addSp delSp modSp add mod">
        <pc:chgData name="DeSmet, Marsha" userId="559c551b-7289-4f30-a91c-a2b7aade770e" providerId="ADAL" clId="{ABB6DE3F-16A3-4FE7-BDFF-08F235B89117}" dt="2023-07-12T13:50:59.229" v="1757" actId="1076"/>
        <pc:sldMkLst>
          <pc:docMk/>
          <pc:sldMk cId="2285484648" sldId="269"/>
        </pc:sldMkLst>
        <pc:spChg chg="add mod">
          <ac:chgData name="DeSmet, Marsha" userId="559c551b-7289-4f30-a91c-a2b7aade770e" providerId="ADAL" clId="{ABB6DE3F-16A3-4FE7-BDFF-08F235B89117}" dt="2023-07-12T13:50:59.229" v="1757" actId="1076"/>
          <ac:spMkLst>
            <pc:docMk/>
            <pc:sldMk cId="2285484648" sldId="269"/>
            <ac:spMk id="2" creationId="{59E40446-6037-15E0-6183-900F612DE09B}"/>
          </ac:spMkLst>
        </pc:spChg>
        <pc:spChg chg="add mod">
          <ac:chgData name="DeSmet, Marsha" userId="559c551b-7289-4f30-a91c-a2b7aade770e" providerId="ADAL" clId="{ABB6DE3F-16A3-4FE7-BDFF-08F235B89117}" dt="2023-07-12T13:50:57.161" v="1756" actId="1076"/>
          <ac:spMkLst>
            <pc:docMk/>
            <pc:sldMk cId="2285484648" sldId="269"/>
            <ac:spMk id="3" creationId="{781E928E-C389-039B-BD01-D58347DF4500}"/>
          </ac:spMkLst>
        </pc:spChg>
        <pc:spChg chg="del mod">
          <ac:chgData name="DeSmet, Marsha" userId="559c551b-7289-4f30-a91c-a2b7aade770e" providerId="ADAL" clId="{ABB6DE3F-16A3-4FE7-BDFF-08F235B89117}" dt="2023-07-12T13:50:23.526" v="1742" actId="478"/>
          <ac:spMkLst>
            <pc:docMk/>
            <pc:sldMk cId="2285484648" sldId="269"/>
            <ac:spMk id="5" creationId="{23D54DE2-6954-0E19-5C6E-09A3B72F1F48}"/>
          </ac:spMkLst>
        </pc:spChg>
        <pc:spChg chg="mod">
          <ac:chgData name="DeSmet, Marsha" userId="559c551b-7289-4f30-a91c-a2b7aade770e" providerId="ADAL" clId="{ABB6DE3F-16A3-4FE7-BDFF-08F235B89117}" dt="2023-07-12T13:49:40.411" v="1715" actId="1076"/>
          <ac:spMkLst>
            <pc:docMk/>
            <pc:sldMk cId="2285484648" sldId="269"/>
            <ac:spMk id="10" creationId="{6FB7B12E-52D6-B51D-E0C4-A5BDAAF4DC29}"/>
          </ac:spMkLst>
        </pc:spChg>
        <pc:picChg chg="add mod">
          <ac:chgData name="DeSmet, Marsha" userId="559c551b-7289-4f30-a91c-a2b7aade770e" providerId="ADAL" clId="{ABB6DE3F-16A3-4FE7-BDFF-08F235B89117}" dt="2023-07-12T13:50:46.463" v="1750" actId="1076"/>
          <ac:picMkLst>
            <pc:docMk/>
            <pc:sldMk cId="2285484648" sldId="269"/>
            <ac:picMk id="4" creationId="{0F1CDD12-F4A6-CAEC-F981-F65615D7B742}"/>
          </ac:picMkLst>
        </pc:picChg>
        <pc:picChg chg="mod">
          <ac:chgData name="DeSmet, Marsha" userId="559c551b-7289-4f30-a91c-a2b7aade770e" providerId="ADAL" clId="{ABB6DE3F-16A3-4FE7-BDFF-08F235B89117}" dt="2023-07-12T13:50:54.679" v="1755" actId="14100"/>
          <ac:picMkLst>
            <pc:docMk/>
            <pc:sldMk cId="2285484648" sldId="269"/>
            <ac:picMk id="18" creationId="{1790DD4B-1D06-9467-68E7-A9A90533D284}"/>
          </ac:picMkLst>
        </pc:picChg>
        <pc:picChg chg="del mod">
          <ac:chgData name="DeSmet, Marsha" userId="559c551b-7289-4f30-a91c-a2b7aade770e" providerId="ADAL" clId="{ABB6DE3F-16A3-4FE7-BDFF-08F235B89117}" dt="2023-07-12T13:50:21.953" v="1741" actId="478"/>
          <ac:picMkLst>
            <pc:docMk/>
            <pc:sldMk cId="2285484648" sldId="269"/>
            <ac:picMk id="22" creationId="{0049A1D5-DCB6-4E54-E04E-9C0981298F04}"/>
          </ac:picMkLst>
        </pc:picChg>
        <pc:cxnChg chg="mod">
          <ac:chgData name="DeSmet, Marsha" userId="559c551b-7289-4f30-a91c-a2b7aade770e" providerId="ADAL" clId="{ABB6DE3F-16A3-4FE7-BDFF-08F235B89117}" dt="2023-07-12T13:48:59.369" v="1713" actId="1076"/>
          <ac:cxnSpMkLst>
            <pc:docMk/>
            <pc:sldMk cId="2285484648" sldId="269"/>
            <ac:cxnSpMk id="9" creationId="{E135CBE5-324C-B008-CAF4-822F01ACE5C7}"/>
          </ac:cxnSpMkLst>
        </pc:cxnChg>
      </pc:sldChg>
      <pc:sldChg chg="addSp delSp modSp add mod">
        <pc:chgData name="DeSmet, Marsha" userId="559c551b-7289-4f30-a91c-a2b7aade770e" providerId="ADAL" clId="{ABB6DE3F-16A3-4FE7-BDFF-08F235B89117}" dt="2023-07-12T13:52:04.809" v="1805" actId="1076"/>
        <pc:sldMkLst>
          <pc:docMk/>
          <pc:sldMk cId="935307782" sldId="270"/>
        </pc:sldMkLst>
        <pc:spChg chg="del">
          <ac:chgData name="DeSmet, Marsha" userId="559c551b-7289-4f30-a91c-a2b7aade770e" providerId="ADAL" clId="{ABB6DE3F-16A3-4FE7-BDFF-08F235B89117}" dt="2023-07-12T13:51:08.009" v="1759" actId="478"/>
          <ac:spMkLst>
            <pc:docMk/>
            <pc:sldMk cId="935307782" sldId="270"/>
            <ac:spMk id="2" creationId="{59E40446-6037-15E0-6183-900F612DE09B}"/>
          </ac:spMkLst>
        </pc:spChg>
        <pc:spChg chg="del">
          <ac:chgData name="DeSmet, Marsha" userId="559c551b-7289-4f30-a91c-a2b7aade770e" providerId="ADAL" clId="{ABB6DE3F-16A3-4FE7-BDFF-08F235B89117}" dt="2023-07-12T13:51:08.009" v="1759" actId="478"/>
          <ac:spMkLst>
            <pc:docMk/>
            <pc:sldMk cId="935307782" sldId="270"/>
            <ac:spMk id="3" creationId="{781E928E-C389-039B-BD01-D58347DF4500}"/>
          </ac:spMkLst>
        </pc:spChg>
        <pc:spChg chg="mod">
          <ac:chgData name="DeSmet, Marsha" userId="559c551b-7289-4f30-a91c-a2b7aade770e" providerId="ADAL" clId="{ABB6DE3F-16A3-4FE7-BDFF-08F235B89117}" dt="2023-07-12T13:51:59.290" v="1802" actId="20577"/>
          <ac:spMkLst>
            <pc:docMk/>
            <pc:sldMk cId="935307782" sldId="270"/>
            <ac:spMk id="10" creationId="{6FB7B12E-52D6-B51D-E0C4-A5BDAAF4DC29}"/>
          </ac:spMkLst>
        </pc:spChg>
        <pc:picChg chg="del">
          <ac:chgData name="DeSmet, Marsha" userId="559c551b-7289-4f30-a91c-a2b7aade770e" providerId="ADAL" clId="{ABB6DE3F-16A3-4FE7-BDFF-08F235B89117}" dt="2023-07-12T13:51:08.009" v="1759" actId="478"/>
          <ac:picMkLst>
            <pc:docMk/>
            <pc:sldMk cId="935307782" sldId="270"/>
            <ac:picMk id="4" creationId="{0F1CDD12-F4A6-CAEC-F981-F65615D7B742}"/>
          </ac:picMkLst>
        </pc:picChg>
        <pc:picChg chg="add mod">
          <ac:chgData name="DeSmet, Marsha" userId="559c551b-7289-4f30-a91c-a2b7aade770e" providerId="ADAL" clId="{ABB6DE3F-16A3-4FE7-BDFF-08F235B89117}" dt="2023-07-12T13:52:04.809" v="1805" actId="1076"/>
          <ac:picMkLst>
            <pc:docMk/>
            <pc:sldMk cId="935307782" sldId="270"/>
            <ac:picMk id="5" creationId="{23036679-1027-FFE2-0F4F-FB73BF528FF4}"/>
          </ac:picMkLst>
        </pc:picChg>
        <pc:picChg chg="del">
          <ac:chgData name="DeSmet, Marsha" userId="559c551b-7289-4f30-a91c-a2b7aade770e" providerId="ADAL" clId="{ABB6DE3F-16A3-4FE7-BDFF-08F235B89117}" dt="2023-07-12T13:51:08.009" v="1759" actId="478"/>
          <ac:picMkLst>
            <pc:docMk/>
            <pc:sldMk cId="935307782" sldId="270"/>
            <ac:picMk id="18" creationId="{1790DD4B-1D06-9467-68E7-A9A90533D284}"/>
          </ac:picMkLst>
        </pc:picChg>
        <pc:cxnChg chg="mod">
          <ac:chgData name="DeSmet, Marsha" userId="559c551b-7289-4f30-a91c-a2b7aade770e" providerId="ADAL" clId="{ABB6DE3F-16A3-4FE7-BDFF-08F235B89117}" dt="2023-07-12T13:51:56.391" v="1801" actId="1076"/>
          <ac:cxnSpMkLst>
            <pc:docMk/>
            <pc:sldMk cId="935307782" sldId="270"/>
            <ac:cxnSpMk id="9" creationId="{E135CBE5-324C-B008-CAF4-822F01ACE5C7}"/>
          </ac:cxnSpMkLst>
        </pc:cxnChg>
      </pc:sldChg>
      <pc:sldChg chg="addSp delSp modSp add mod">
        <pc:chgData name="DeSmet, Marsha" userId="559c551b-7289-4f30-a91c-a2b7aade770e" providerId="ADAL" clId="{ABB6DE3F-16A3-4FE7-BDFF-08F235B89117}" dt="2023-07-24T16:27:30.317" v="1903" actId="1076"/>
        <pc:sldMkLst>
          <pc:docMk/>
          <pc:sldMk cId="918796758" sldId="271"/>
        </pc:sldMkLst>
        <pc:spChg chg="mod">
          <ac:chgData name="DeSmet, Marsha" userId="559c551b-7289-4f30-a91c-a2b7aade770e" providerId="ADAL" clId="{ABB6DE3F-16A3-4FE7-BDFF-08F235B89117}" dt="2023-07-13T21:03:12.709" v="1866" actId="313"/>
          <ac:spMkLst>
            <pc:docMk/>
            <pc:sldMk cId="918796758" sldId="271"/>
            <ac:spMk id="5" creationId="{ABA721DE-88CB-4C4B-A3B7-3E27585E1898}"/>
          </ac:spMkLst>
        </pc:spChg>
        <pc:spChg chg="del">
          <ac:chgData name="DeSmet, Marsha" userId="559c551b-7289-4f30-a91c-a2b7aade770e" providerId="ADAL" clId="{ABB6DE3F-16A3-4FE7-BDFF-08F235B89117}" dt="2023-07-13T21:02:40.273" v="1852" actId="478"/>
          <ac:spMkLst>
            <pc:docMk/>
            <pc:sldMk cId="918796758" sldId="271"/>
            <ac:spMk id="8" creationId="{19B70D05-FE78-1AF3-E440-D27AC42FA69D}"/>
          </ac:spMkLst>
        </pc:spChg>
        <pc:spChg chg="del">
          <ac:chgData name="DeSmet, Marsha" userId="559c551b-7289-4f30-a91c-a2b7aade770e" providerId="ADAL" clId="{ABB6DE3F-16A3-4FE7-BDFF-08F235B89117}" dt="2023-07-13T21:02:38.764" v="1851" actId="478"/>
          <ac:spMkLst>
            <pc:docMk/>
            <pc:sldMk cId="918796758" sldId="271"/>
            <ac:spMk id="9" creationId="{F5750DA9-BD21-30B3-AB05-BFFC682C249B}"/>
          </ac:spMkLst>
        </pc:spChg>
        <pc:grpChg chg="del">
          <ac:chgData name="DeSmet, Marsha" userId="559c551b-7289-4f30-a91c-a2b7aade770e" providerId="ADAL" clId="{ABB6DE3F-16A3-4FE7-BDFF-08F235B89117}" dt="2023-07-13T21:02:36.886" v="1850" actId="478"/>
          <ac:grpSpMkLst>
            <pc:docMk/>
            <pc:sldMk cId="918796758" sldId="271"/>
            <ac:grpSpMk id="2" creationId="{5720D181-BF6A-1CD3-EDA5-98C1497ACA33}"/>
          </ac:grpSpMkLst>
        </pc:grpChg>
        <pc:grpChg chg="del">
          <ac:chgData name="DeSmet, Marsha" userId="559c551b-7289-4f30-a91c-a2b7aade770e" providerId="ADAL" clId="{ABB6DE3F-16A3-4FE7-BDFF-08F235B89117}" dt="2023-07-24T16:27:24.426" v="1900" actId="478"/>
          <ac:grpSpMkLst>
            <pc:docMk/>
            <pc:sldMk cId="918796758" sldId="271"/>
            <ac:grpSpMk id="6" creationId="{1D66BE8E-E5FE-2AD7-90B6-A4681E134FC1}"/>
          </ac:grpSpMkLst>
        </pc:grpChg>
        <pc:picChg chg="add mod modCrop">
          <ac:chgData name="DeSmet, Marsha" userId="559c551b-7289-4f30-a91c-a2b7aade770e" providerId="ADAL" clId="{ABB6DE3F-16A3-4FE7-BDFF-08F235B89117}" dt="2023-07-24T16:27:30.317" v="1903" actId="1076"/>
          <ac:picMkLst>
            <pc:docMk/>
            <pc:sldMk cId="918796758" sldId="271"/>
            <ac:picMk id="10" creationId="{D1C89E6C-CAF8-1801-D90F-D0D344FA3CA2}"/>
          </ac:picMkLst>
        </pc:picChg>
      </pc:sldChg>
      <pc:sldChg chg="new del">
        <pc:chgData name="DeSmet, Marsha" userId="559c551b-7289-4f30-a91c-a2b7aade770e" providerId="ADAL" clId="{ABB6DE3F-16A3-4FE7-BDFF-08F235B89117}" dt="2023-07-13T21:02:31.507" v="1848" actId="680"/>
        <pc:sldMkLst>
          <pc:docMk/>
          <pc:sldMk cId="2183130293" sldId="271"/>
        </pc:sldMkLst>
      </pc:sldChg>
      <pc:sldMasterChg chg="delSldLayout">
        <pc:chgData name="DeSmet, Marsha" userId="559c551b-7289-4f30-a91c-a2b7aade770e" providerId="ADAL" clId="{ABB6DE3F-16A3-4FE7-BDFF-08F235B89117}" dt="2023-07-12T12:55:05.569" v="763" actId="47"/>
        <pc:sldMasterMkLst>
          <pc:docMk/>
          <pc:sldMasterMk cId="3693843513" sldId="2147493455"/>
        </pc:sldMasterMkLst>
        <pc:sldLayoutChg chg="del">
          <pc:chgData name="DeSmet, Marsha" userId="559c551b-7289-4f30-a91c-a2b7aade770e" providerId="ADAL" clId="{ABB6DE3F-16A3-4FE7-BDFF-08F235B89117}" dt="2023-07-12T12:55:05.569" v="763" actId="47"/>
          <pc:sldLayoutMkLst>
            <pc:docMk/>
            <pc:sldMasterMk cId="3693843513" sldId="2147493455"/>
            <pc:sldLayoutMk cId="344936391" sldId="2147493482"/>
          </pc:sldLayoutMkLst>
        </pc:sldLayoutChg>
      </pc:sldMasterChg>
    </pc:docChg>
  </pc:docChgLst>
  <pc:docChgLst>
    <pc:chgData name="Androphy, Elliot J" userId="S::eandro@iu.edu::bf0e82f9-3e5c-46e4-ac5b-5707bd30cfd4" providerId="AD" clId="Web-{C531CCEC-5C91-B848-1885-FD8CA95A9DD2}"/>
    <pc:docChg chg="modSld sldOrd">
      <pc:chgData name="Androphy, Elliot J" userId="S::eandro@iu.edu::bf0e82f9-3e5c-46e4-ac5b-5707bd30cfd4" providerId="AD" clId="Web-{C531CCEC-5C91-B848-1885-FD8CA95A9DD2}" dt="2023-07-21T01:18:30.918" v="244" actId="20577"/>
      <pc:docMkLst>
        <pc:docMk/>
      </pc:docMkLst>
      <pc:sldChg chg="ord">
        <pc:chgData name="Androphy, Elliot J" userId="S::eandro@iu.edu::bf0e82f9-3e5c-46e4-ac5b-5707bd30cfd4" providerId="AD" clId="Web-{C531CCEC-5C91-B848-1885-FD8CA95A9DD2}" dt="2023-07-21T01:14:36.896" v="166"/>
        <pc:sldMkLst>
          <pc:docMk/>
          <pc:sldMk cId="3306979887" sldId="259"/>
        </pc:sldMkLst>
      </pc:sldChg>
      <pc:sldChg chg="modSp ord">
        <pc:chgData name="Androphy, Elliot J" userId="S::eandro@iu.edu::bf0e82f9-3e5c-46e4-ac5b-5707bd30cfd4" providerId="AD" clId="Web-{C531CCEC-5C91-B848-1885-FD8CA95A9DD2}" dt="2023-07-21T01:14:36.896" v="165"/>
        <pc:sldMkLst>
          <pc:docMk/>
          <pc:sldMk cId="2520633092" sldId="260"/>
        </pc:sldMkLst>
        <pc:spChg chg="mod">
          <ac:chgData name="Androphy, Elliot J" userId="S::eandro@iu.edu::bf0e82f9-3e5c-46e4-ac5b-5707bd30cfd4" providerId="AD" clId="Web-{C531CCEC-5C91-B848-1885-FD8CA95A9DD2}" dt="2023-07-21T01:13:31.176" v="161" actId="20577"/>
          <ac:spMkLst>
            <pc:docMk/>
            <pc:sldMk cId="2520633092" sldId="260"/>
            <ac:spMk id="5" creationId="{ABA721DE-88CB-4C4B-A3B7-3E27585E1898}"/>
          </ac:spMkLst>
        </pc:spChg>
        <pc:spChg chg="mod">
          <ac:chgData name="Androphy, Elliot J" userId="S::eandro@iu.edu::bf0e82f9-3e5c-46e4-ac5b-5707bd30cfd4" providerId="AD" clId="Web-{C531CCEC-5C91-B848-1885-FD8CA95A9DD2}" dt="2023-07-21T01:13:36.582" v="164" actId="20577"/>
          <ac:spMkLst>
            <pc:docMk/>
            <pc:sldMk cId="2520633092" sldId="260"/>
            <ac:spMk id="11" creationId="{04AB02B1-2382-152A-EEFF-A9E781884DCF}"/>
          </ac:spMkLst>
        </pc:spChg>
      </pc:sldChg>
      <pc:sldChg chg="ord">
        <pc:chgData name="Androphy, Elliot J" userId="S::eandro@iu.edu::bf0e82f9-3e5c-46e4-ac5b-5707bd30cfd4" providerId="AD" clId="Web-{C531CCEC-5C91-B848-1885-FD8CA95A9DD2}" dt="2023-07-21T01:09:39.436" v="94"/>
        <pc:sldMkLst>
          <pc:docMk/>
          <pc:sldMk cId="193676065" sldId="262"/>
        </pc:sldMkLst>
      </pc:sldChg>
      <pc:sldChg chg="modSp">
        <pc:chgData name="Androphy, Elliot J" userId="S::eandro@iu.edu::bf0e82f9-3e5c-46e4-ac5b-5707bd30cfd4" providerId="AD" clId="Web-{C531CCEC-5C91-B848-1885-FD8CA95A9DD2}" dt="2023-07-21T01:09:06.872" v="88" actId="20577"/>
        <pc:sldMkLst>
          <pc:docMk/>
          <pc:sldMk cId="4270751869" sldId="263"/>
        </pc:sldMkLst>
        <pc:spChg chg="mod">
          <ac:chgData name="Androphy, Elliot J" userId="S::eandro@iu.edu::bf0e82f9-3e5c-46e4-ac5b-5707bd30cfd4" providerId="AD" clId="Web-{C531CCEC-5C91-B848-1885-FD8CA95A9DD2}" dt="2023-07-21T01:09:06.872" v="88" actId="20577"/>
          <ac:spMkLst>
            <pc:docMk/>
            <pc:sldMk cId="4270751869" sldId="263"/>
            <ac:spMk id="5" creationId="{ABA721DE-88CB-4C4B-A3B7-3E27585E1898}"/>
          </ac:spMkLst>
        </pc:spChg>
        <pc:spChg chg="mod">
          <ac:chgData name="Androphy, Elliot J" userId="S::eandro@iu.edu::bf0e82f9-3e5c-46e4-ac5b-5707bd30cfd4" providerId="AD" clId="Web-{C531CCEC-5C91-B848-1885-FD8CA95A9DD2}" dt="2023-07-21T01:08:25.262" v="85" actId="14100"/>
          <ac:spMkLst>
            <pc:docMk/>
            <pc:sldMk cId="4270751869" sldId="263"/>
            <ac:spMk id="8" creationId="{9232EE6C-0FEF-DB82-AD22-82FCE237B408}"/>
          </ac:spMkLst>
        </pc:spChg>
      </pc:sldChg>
      <pc:sldChg chg="modSp">
        <pc:chgData name="Androphy, Elliot J" userId="S::eandro@iu.edu::bf0e82f9-3e5c-46e4-ac5b-5707bd30cfd4" providerId="AD" clId="Web-{C531CCEC-5C91-B848-1885-FD8CA95A9DD2}" dt="2023-07-21T01:18:30.918" v="244" actId="20577"/>
        <pc:sldMkLst>
          <pc:docMk/>
          <pc:sldMk cId="797863321" sldId="268"/>
        </pc:sldMkLst>
        <pc:spChg chg="mod">
          <ac:chgData name="Androphy, Elliot J" userId="S::eandro@iu.edu::bf0e82f9-3e5c-46e4-ac5b-5707bd30cfd4" providerId="AD" clId="Web-{C531CCEC-5C91-B848-1885-FD8CA95A9DD2}" dt="2023-07-21T01:18:30.918" v="244" actId="20577"/>
          <ac:spMkLst>
            <pc:docMk/>
            <pc:sldMk cId="797863321" sldId="268"/>
            <ac:spMk id="3" creationId="{318A3E1C-5656-3623-7DE4-97A8C1AF770C}"/>
          </ac:spMkLst>
        </pc:spChg>
      </pc:sldChg>
      <pc:sldChg chg="modSp ord">
        <pc:chgData name="Androphy, Elliot J" userId="S::eandro@iu.edu::bf0e82f9-3e5c-46e4-ac5b-5707bd30cfd4" providerId="AD" clId="Web-{C531CCEC-5C91-B848-1885-FD8CA95A9DD2}" dt="2023-07-21T01:09:37.045" v="93" actId="20577"/>
        <pc:sldMkLst>
          <pc:docMk/>
          <pc:sldMk cId="2285484648" sldId="269"/>
        </pc:sldMkLst>
        <pc:spChg chg="mod">
          <ac:chgData name="Androphy, Elliot J" userId="S::eandro@iu.edu::bf0e82f9-3e5c-46e4-ac5b-5707bd30cfd4" providerId="AD" clId="Web-{C531CCEC-5C91-B848-1885-FD8CA95A9DD2}" dt="2023-07-21T01:09:37.045" v="93" actId="20577"/>
          <ac:spMkLst>
            <pc:docMk/>
            <pc:sldMk cId="2285484648" sldId="269"/>
            <ac:spMk id="10" creationId="{6FB7B12E-52D6-B51D-E0C4-A5BDAAF4DC29}"/>
          </ac:spMkLst>
        </pc:spChg>
      </pc:sldChg>
      <pc:sldChg chg="modSp">
        <pc:chgData name="Androphy, Elliot J" userId="S::eandro@iu.edu::bf0e82f9-3e5c-46e4-ac5b-5707bd30cfd4" providerId="AD" clId="Web-{C531CCEC-5C91-B848-1885-FD8CA95A9DD2}" dt="2023-07-21T01:12:44.456" v="159" actId="14100"/>
        <pc:sldMkLst>
          <pc:docMk/>
          <pc:sldMk cId="1703685536" sldId="272"/>
        </pc:sldMkLst>
        <pc:spChg chg="mod">
          <ac:chgData name="Androphy, Elliot J" userId="S::eandro@iu.edu::bf0e82f9-3e5c-46e4-ac5b-5707bd30cfd4" providerId="AD" clId="Web-{C531CCEC-5C91-B848-1885-FD8CA95A9DD2}" dt="2023-07-21T01:12:44.456" v="159" actId="14100"/>
          <ac:spMkLst>
            <pc:docMk/>
            <pc:sldMk cId="1703685536" sldId="272"/>
            <ac:spMk id="3" creationId="{FF3A743F-8543-C7E1-219C-CD5FB6495E6A}"/>
          </ac:spMkLst>
        </pc:spChg>
      </pc:sldChg>
    </pc:docChg>
  </pc:docChgLst>
  <pc:docChgLst>
    <pc:chgData name="Jose, Leny" userId="778803ef-6800-41c6-a440-1fb68fa6280c" providerId="ADAL" clId="{332D8671-2518-45E5-9555-C4A771CF451C}"/>
    <pc:docChg chg="undo redo custSel addSld delSld modSld">
      <pc:chgData name="Jose, Leny" userId="778803ef-6800-41c6-a440-1fb68fa6280c" providerId="ADAL" clId="{332D8671-2518-45E5-9555-C4A771CF451C}" dt="2023-07-24T14:40:31.483" v="1918" actId="20577"/>
      <pc:docMkLst>
        <pc:docMk/>
      </pc:docMkLst>
      <pc:sldChg chg="delSp modSp mod">
        <pc:chgData name="Jose, Leny" userId="778803ef-6800-41c6-a440-1fb68fa6280c" providerId="ADAL" clId="{332D8671-2518-45E5-9555-C4A771CF451C}" dt="2023-07-21T21:53:11.441" v="1258" actId="478"/>
        <pc:sldMkLst>
          <pc:docMk/>
          <pc:sldMk cId="2561148144" sldId="256"/>
        </pc:sldMkLst>
        <pc:spChg chg="mod">
          <ac:chgData name="Jose, Leny" userId="778803ef-6800-41c6-a440-1fb68fa6280c" providerId="ADAL" clId="{332D8671-2518-45E5-9555-C4A771CF451C}" dt="2023-07-20T14:30:04.364" v="993" actId="20577"/>
          <ac:spMkLst>
            <pc:docMk/>
            <pc:sldMk cId="2561148144" sldId="256"/>
            <ac:spMk id="2" creationId="{E676B4E9-481F-3945-B927-4457770ABA71}"/>
          </ac:spMkLst>
        </pc:spChg>
        <pc:spChg chg="del">
          <ac:chgData name="Jose, Leny" userId="778803ef-6800-41c6-a440-1fb68fa6280c" providerId="ADAL" clId="{332D8671-2518-45E5-9555-C4A771CF451C}" dt="2023-07-21T21:53:11.441" v="1258" actId="478"/>
          <ac:spMkLst>
            <pc:docMk/>
            <pc:sldMk cId="2561148144" sldId="256"/>
            <ac:spMk id="4" creationId="{E97FD1B9-8A25-4C48-B7BC-6950264D5E5E}"/>
          </ac:spMkLst>
        </pc:spChg>
        <pc:spChg chg="mod">
          <ac:chgData name="Jose, Leny" userId="778803ef-6800-41c6-a440-1fb68fa6280c" providerId="ADAL" clId="{332D8671-2518-45E5-9555-C4A771CF451C}" dt="2023-07-20T14:29:52.883" v="989" actId="20577"/>
          <ac:spMkLst>
            <pc:docMk/>
            <pc:sldMk cId="2561148144" sldId="256"/>
            <ac:spMk id="7" creationId="{9F8AFB3D-E8F3-4D56-9379-971A94B8ED58}"/>
          </ac:spMkLst>
        </pc:spChg>
      </pc:sldChg>
      <pc:sldChg chg="addSp delSp modSp mod">
        <pc:chgData name="Jose, Leny" userId="778803ef-6800-41c6-a440-1fb68fa6280c" providerId="ADAL" clId="{332D8671-2518-45E5-9555-C4A771CF451C}" dt="2023-07-22T21:40:02.652" v="1556" actId="1076"/>
        <pc:sldMkLst>
          <pc:docMk/>
          <pc:sldMk cId="3306979887" sldId="259"/>
        </pc:sldMkLst>
        <pc:spChg chg="mod">
          <ac:chgData name="Jose, Leny" userId="778803ef-6800-41c6-a440-1fb68fa6280c" providerId="ADAL" clId="{332D8671-2518-45E5-9555-C4A771CF451C}" dt="2023-07-22T21:39:53.044" v="1555" actId="1076"/>
          <ac:spMkLst>
            <pc:docMk/>
            <pc:sldMk cId="3306979887" sldId="259"/>
            <ac:spMk id="19" creationId="{659FB9DE-2432-2A21-C338-2FC8FEA88920}"/>
          </ac:spMkLst>
        </pc:spChg>
        <pc:spChg chg="mod">
          <ac:chgData name="Jose, Leny" userId="778803ef-6800-41c6-a440-1fb68fa6280c" providerId="ADAL" clId="{332D8671-2518-45E5-9555-C4A771CF451C}" dt="2023-07-22T21:39:45.196" v="1553" actId="1076"/>
          <ac:spMkLst>
            <pc:docMk/>
            <pc:sldMk cId="3306979887" sldId="259"/>
            <ac:spMk id="20" creationId="{757F8A67-735C-FABE-0F9B-39C2AB897E0F}"/>
          </ac:spMkLst>
        </pc:spChg>
        <pc:spChg chg="mod">
          <ac:chgData name="Jose, Leny" userId="778803ef-6800-41c6-a440-1fb68fa6280c" providerId="ADAL" clId="{332D8671-2518-45E5-9555-C4A771CF451C}" dt="2023-07-20T14:38:29.788" v="1124" actId="1076"/>
          <ac:spMkLst>
            <pc:docMk/>
            <pc:sldMk cId="3306979887" sldId="259"/>
            <ac:spMk id="22" creationId="{08A11B83-D840-0D50-94FD-B5BCEB44A542}"/>
          </ac:spMkLst>
        </pc:spChg>
        <pc:picChg chg="mod">
          <ac:chgData name="Jose, Leny" userId="778803ef-6800-41c6-a440-1fb68fa6280c" providerId="ADAL" clId="{332D8671-2518-45E5-9555-C4A771CF451C}" dt="2023-07-22T21:39:31.628" v="1549" actId="1076"/>
          <ac:picMkLst>
            <pc:docMk/>
            <pc:sldMk cId="3306979887" sldId="259"/>
            <ac:picMk id="4" creationId="{ABADDC36-BBEE-F967-36A5-194B94D2F194}"/>
          </ac:picMkLst>
        </pc:picChg>
        <pc:picChg chg="mod">
          <ac:chgData name="Jose, Leny" userId="778803ef-6800-41c6-a440-1fb68fa6280c" providerId="ADAL" clId="{332D8671-2518-45E5-9555-C4A771CF451C}" dt="2023-07-22T21:39:34.605" v="1550" actId="1076"/>
          <ac:picMkLst>
            <pc:docMk/>
            <pc:sldMk cId="3306979887" sldId="259"/>
            <ac:picMk id="15" creationId="{272B7CE8-8656-8E9D-1202-E3A3631A494A}"/>
          </ac:picMkLst>
        </pc:picChg>
        <pc:picChg chg="add del mod">
          <ac:chgData name="Jose, Leny" userId="778803ef-6800-41c6-a440-1fb68fa6280c" providerId="ADAL" clId="{332D8671-2518-45E5-9555-C4A771CF451C}" dt="2023-07-20T14:35:43.678" v="1096" actId="478"/>
          <ac:picMkLst>
            <pc:docMk/>
            <pc:sldMk cId="3306979887" sldId="259"/>
            <ac:picMk id="1026" creationId="{C659AB7B-6A60-9C2B-184D-E16D708058B6}"/>
          </ac:picMkLst>
        </pc:picChg>
        <pc:picChg chg="add mod">
          <ac:chgData name="Jose, Leny" userId="778803ef-6800-41c6-a440-1fb68fa6280c" providerId="ADAL" clId="{332D8671-2518-45E5-9555-C4A771CF451C}" dt="2023-07-22T21:40:02.652" v="1556" actId="1076"/>
          <ac:picMkLst>
            <pc:docMk/>
            <pc:sldMk cId="3306979887" sldId="259"/>
            <ac:picMk id="1028" creationId="{0AB9FFD8-387F-AD5E-02AF-C064A41938E2}"/>
          </ac:picMkLst>
        </pc:picChg>
        <pc:picChg chg="add mod">
          <ac:chgData name="Jose, Leny" userId="778803ef-6800-41c6-a440-1fb68fa6280c" providerId="ADAL" clId="{332D8671-2518-45E5-9555-C4A771CF451C}" dt="2023-07-22T21:39:27.316" v="1548" actId="1076"/>
          <ac:picMkLst>
            <pc:docMk/>
            <pc:sldMk cId="3306979887" sldId="259"/>
            <ac:picMk id="1030" creationId="{70F91FB6-2C19-B835-49A3-19758F32FEED}"/>
          </ac:picMkLst>
        </pc:picChg>
      </pc:sldChg>
      <pc:sldChg chg="addSp modSp mod modNotesTx">
        <pc:chgData name="Jose, Leny" userId="778803ef-6800-41c6-a440-1fb68fa6280c" providerId="ADAL" clId="{332D8671-2518-45E5-9555-C4A771CF451C}" dt="2023-07-24T14:40:31.483" v="1918" actId="20577"/>
        <pc:sldMkLst>
          <pc:docMk/>
          <pc:sldMk cId="2520633092" sldId="260"/>
        </pc:sldMkLst>
        <pc:spChg chg="add mod">
          <ac:chgData name="Jose, Leny" userId="778803ef-6800-41c6-a440-1fb68fa6280c" providerId="ADAL" clId="{332D8671-2518-45E5-9555-C4A771CF451C}" dt="2023-07-24T13:55:44.033" v="1912" actId="20577"/>
          <ac:spMkLst>
            <pc:docMk/>
            <pc:sldMk cId="2520633092" sldId="260"/>
            <ac:spMk id="2" creationId="{98300089-F86D-2117-A1DF-84E59E968CCF}"/>
          </ac:spMkLst>
        </pc:spChg>
        <pc:spChg chg="mod">
          <ac:chgData name="Jose, Leny" userId="778803ef-6800-41c6-a440-1fb68fa6280c" providerId="ADAL" clId="{332D8671-2518-45E5-9555-C4A771CF451C}" dt="2023-07-22T21:38:57.034" v="1544" actId="207"/>
          <ac:spMkLst>
            <pc:docMk/>
            <pc:sldMk cId="2520633092" sldId="260"/>
            <ac:spMk id="5" creationId="{ABA721DE-88CB-4C4B-A3B7-3E27585E1898}"/>
          </ac:spMkLst>
        </pc:spChg>
        <pc:spChg chg="mod">
          <ac:chgData name="Jose, Leny" userId="778803ef-6800-41c6-a440-1fb68fa6280c" providerId="ADAL" clId="{332D8671-2518-45E5-9555-C4A771CF451C}" dt="2023-07-22T21:39:00.780" v="1545" actId="1076"/>
          <ac:spMkLst>
            <pc:docMk/>
            <pc:sldMk cId="2520633092" sldId="260"/>
            <ac:spMk id="11" creationId="{04AB02B1-2382-152A-EEFF-A9E781884DCF}"/>
          </ac:spMkLst>
        </pc:spChg>
      </pc:sldChg>
      <pc:sldChg chg="addSp delSp modSp mod modNotesTx">
        <pc:chgData name="Jose, Leny" userId="778803ef-6800-41c6-a440-1fb68fa6280c" providerId="ADAL" clId="{332D8671-2518-45E5-9555-C4A771CF451C}" dt="2023-07-24T14:40:20.972" v="1916" actId="6549"/>
        <pc:sldMkLst>
          <pc:docMk/>
          <pc:sldMk cId="3566681305" sldId="261"/>
        </pc:sldMkLst>
        <pc:spChg chg="del mod">
          <ac:chgData name="Jose, Leny" userId="778803ef-6800-41c6-a440-1fb68fa6280c" providerId="ADAL" clId="{332D8671-2518-45E5-9555-C4A771CF451C}" dt="2023-07-21T21:57:41.801" v="1335" actId="478"/>
          <ac:spMkLst>
            <pc:docMk/>
            <pc:sldMk cId="3566681305" sldId="261"/>
            <ac:spMk id="6" creationId="{3F85CDD5-A0F1-384B-FA25-1E7D208AD50D}"/>
          </ac:spMkLst>
        </pc:spChg>
        <pc:spChg chg="del mod">
          <ac:chgData name="Jose, Leny" userId="778803ef-6800-41c6-a440-1fb68fa6280c" providerId="ADAL" clId="{332D8671-2518-45E5-9555-C4A771CF451C}" dt="2023-07-21T21:57:45.905" v="1336" actId="478"/>
          <ac:spMkLst>
            <pc:docMk/>
            <pc:sldMk cId="3566681305" sldId="261"/>
            <ac:spMk id="7" creationId="{6C9E268E-A5A8-C291-3BD3-98B810322BC6}"/>
          </ac:spMkLst>
        </pc:spChg>
        <pc:spChg chg="mod">
          <ac:chgData name="Jose, Leny" userId="778803ef-6800-41c6-a440-1fb68fa6280c" providerId="ADAL" clId="{332D8671-2518-45E5-9555-C4A771CF451C}" dt="2023-07-23T13:51:09.033" v="1712" actId="1076"/>
          <ac:spMkLst>
            <pc:docMk/>
            <pc:sldMk cId="3566681305" sldId="261"/>
            <ac:spMk id="8" creationId="{19B70D05-FE78-1AF3-E440-D27AC42FA69D}"/>
          </ac:spMkLst>
        </pc:spChg>
        <pc:spChg chg="mod">
          <ac:chgData name="Jose, Leny" userId="778803ef-6800-41c6-a440-1fb68fa6280c" providerId="ADAL" clId="{332D8671-2518-45E5-9555-C4A771CF451C}" dt="2023-07-24T13:52:25.449" v="1906" actId="20577"/>
          <ac:spMkLst>
            <pc:docMk/>
            <pc:sldMk cId="3566681305" sldId="261"/>
            <ac:spMk id="9" creationId="{F5750DA9-BD21-30B3-AB05-BFFC682C249B}"/>
          </ac:spMkLst>
        </pc:spChg>
        <pc:spChg chg="mod">
          <ac:chgData name="Jose, Leny" userId="778803ef-6800-41c6-a440-1fb68fa6280c" providerId="ADAL" clId="{332D8671-2518-45E5-9555-C4A771CF451C}" dt="2023-07-24T13:52:40.579" v="1908" actId="20577"/>
          <ac:spMkLst>
            <pc:docMk/>
            <pc:sldMk cId="3566681305" sldId="261"/>
            <ac:spMk id="10" creationId="{528021AE-821D-859B-ED88-C0A562414A40}"/>
          </ac:spMkLst>
        </pc:spChg>
        <pc:spChg chg="add del mod">
          <ac:chgData name="Jose, Leny" userId="778803ef-6800-41c6-a440-1fb68fa6280c" providerId="ADAL" clId="{332D8671-2518-45E5-9555-C4A771CF451C}" dt="2023-07-21T21:57:12.324" v="1331"/>
          <ac:spMkLst>
            <pc:docMk/>
            <pc:sldMk cId="3566681305" sldId="261"/>
            <ac:spMk id="11" creationId="{392F0A53-F3D5-BA43-EA4C-2C650C9A7F9E}"/>
          </ac:spMkLst>
        </pc:spChg>
        <pc:spChg chg="add mod">
          <ac:chgData name="Jose, Leny" userId="778803ef-6800-41c6-a440-1fb68fa6280c" providerId="ADAL" clId="{332D8671-2518-45E5-9555-C4A771CF451C}" dt="2023-07-24T13:52:49.936" v="1909" actId="1076"/>
          <ac:spMkLst>
            <pc:docMk/>
            <pc:sldMk cId="3566681305" sldId="261"/>
            <ac:spMk id="14" creationId="{A8A30921-E1A4-606D-1D51-51B544316CD3}"/>
          </ac:spMkLst>
        </pc:spChg>
        <pc:spChg chg="add mod">
          <ac:chgData name="Jose, Leny" userId="778803ef-6800-41c6-a440-1fb68fa6280c" providerId="ADAL" clId="{332D8671-2518-45E5-9555-C4A771CF451C}" dt="2023-07-21T22:03:54.475" v="1414" actId="1076"/>
          <ac:spMkLst>
            <pc:docMk/>
            <pc:sldMk cId="3566681305" sldId="261"/>
            <ac:spMk id="15" creationId="{4ADCC21C-CE45-A8CB-A2EF-46DC4C484A83}"/>
          </ac:spMkLst>
        </pc:spChg>
        <pc:spChg chg="add mod">
          <ac:chgData name="Jose, Leny" userId="778803ef-6800-41c6-a440-1fb68fa6280c" providerId="ADAL" clId="{332D8671-2518-45E5-9555-C4A771CF451C}" dt="2023-07-21T22:03:46.131" v="1413" actId="20577"/>
          <ac:spMkLst>
            <pc:docMk/>
            <pc:sldMk cId="3566681305" sldId="261"/>
            <ac:spMk id="16" creationId="{9E7FCA32-A049-CBA2-7EE8-2A675A21E96D}"/>
          </ac:spMkLst>
        </pc:spChg>
        <pc:grpChg chg="mod">
          <ac:chgData name="Jose, Leny" userId="778803ef-6800-41c6-a440-1fb68fa6280c" providerId="ADAL" clId="{332D8671-2518-45E5-9555-C4A771CF451C}" dt="2023-07-21T22:02:46.793" v="1391" actId="1076"/>
          <ac:grpSpMkLst>
            <pc:docMk/>
            <pc:sldMk cId="3566681305" sldId="261"/>
            <ac:grpSpMk id="2" creationId="{5720D181-BF6A-1CD3-EDA5-98C1497ACA33}"/>
          </ac:grpSpMkLst>
        </pc:grpChg>
        <pc:graphicFrameChg chg="mod">
          <ac:chgData name="Jose, Leny" userId="778803ef-6800-41c6-a440-1fb68fa6280c" providerId="ADAL" clId="{332D8671-2518-45E5-9555-C4A771CF451C}" dt="2023-07-21T21:59:50.631" v="1362" actId="1076"/>
          <ac:graphicFrameMkLst>
            <pc:docMk/>
            <pc:sldMk cId="3566681305" sldId="261"/>
            <ac:graphicFrameMk id="3" creationId="{5BEBF939-384A-C5F2-0E0B-FA31C4E3BAC0}"/>
          </ac:graphicFrameMkLst>
        </pc:graphicFrameChg>
        <pc:picChg chg="mod">
          <ac:chgData name="Jose, Leny" userId="778803ef-6800-41c6-a440-1fb68fa6280c" providerId="ADAL" clId="{332D8671-2518-45E5-9555-C4A771CF451C}" dt="2023-07-21T22:03:37.810" v="1410" actId="1076"/>
          <ac:picMkLst>
            <pc:docMk/>
            <pc:sldMk cId="3566681305" sldId="261"/>
            <ac:picMk id="4" creationId="{A3BE8809-6FE7-A800-2092-C97A34D23E73}"/>
          </ac:picMkLst>
        </pc:picChg>
      </pc:sldChg>
      <pc:sldChg chg="addSp delSp modSp mod">
        <pc:chgData name="Jose, Leny" userId="778803ef-6800-41c6-a440-1fb68fa6280c" providerId="ADAL" clId="{332D8671-2518-45E5-9555-C4A771CF451C}" dt="2023-07-24T13:48:43.344" v="1881" actId="1076"/>
        <pc:sldMkLst>
          <pc:docMk/>
          <pc:sldMk cId="193676065" sldId="262"/>
        </pc:sldMkLst>
        <pc:spChg chg="add del mod">
          <ac:chgData name="Jose, Leny" userId="778803ef-6800-41c6-a440-1fb68fa6280c" providerId="ADAL" clId="{332D8671-2518-45E5-9555-C4A771CF451C}" dt="2023-07-24T13:48:27.208" v="1875" actId="478"/>
          <ac:spMkLst>
            <pc:docMk/>
            <pc:sldMk cId="193676065" sldId="262"/>
            <ac:spMk id="3" creationId="{06EB58C9-AA18-5AC5-B3F7-43FFDE1BA649}"/>
          </ac:spMkLst>
        </pc:spChg>
        <pc:spChg chg="del">
          <ac:chgData name="Jose, Leny" userId="778803ef-6800-41c6-a440-1fb68fa6280c" providerId="ADAL" clId="{332D8671-2518-45E5-9555-C4A771CF451C}" dt="2023-07-24T13:48:32.491" v="1876" actId="478"/>
          <ac:spMkLst>
            <pc:docMk/>
            <pc:sldMk cId="193676065" sldId="262"/>
            <ac:spMk id="16" creationId="{B342364B-A9AA-F740-6CB7-4470A0561018}"/>
          </ac:spMkLst>
        </pc:spChg>
        <pc:picChg chg="mod">
          <ac:chgData name="Jose, Leny" userId="778803ef-6800-41c6-a440-1fb68fa6280c" providerId="ADAL" clId="{332D8671-2518-45E5-9555-C4A771CF451C}" dt="2023-07-24T13:48:43.344" v="1881" actId="1076"/>
          <ac:picMkLst>
            <pc:docMk/>
            <pc:sldMk cId="193676065" sldId="262"/>
            <ac:picMk id="6" creationId="{BC6405E8-FE08-EFCB-4E22-40027A7427C8}"/>
          </ac:picMkLst>
        </pc:picChg>
        <pc:picChg chg="del">
          <ac:chgData name="Jose, Leny" userId="778803ef-6800-41c6-a440-1fb68fa6280c" providerId="ADAL" clId="{332D8671-2518-45E5-9555-C4A771CF451C}" dt="2023-07-24T13:48:22.995" v="1874" actId="478"/>
          <ac:picMkLst>
            <pc:docMk/>
            <pc:sldMk cId="193676065" sldId="262"/>
            <ac:picMk id="12" creationId="{135BF0D0-2239-29A9-4292-A1918B663836}"/>
          </ac:picMkLst>
        </pc:picChg>
      </pc:sldChg>
      <pc:sldChg chg="modSp mod">
        <pc:chgData name="Jose, Leny" userId="778803ef-6800-41c6-a440-1fb68fa6280c" providerId="ADAL" clId="{332D8671-2518-45E5-9555-C4A771CF451C}" dt="2023-07-23T21:06:28.317" v="1873" actId="1076"/>
        <pc:sldMkLst>
          <pc:docMk/>
          <pc:sldMk cId="4270751869" sldId="263"/>
        </pc:sldMkLst>
        <pc:spChg chg="mod">
          <ac:chgData name="Jose, Leny" userId="778803ef-6800-41c6-a440-1fb68fa6280c" providerId="ADAL" clId="{332D8671-2518-45E5-9555-C4A771CF451C}" dt="2023-07-23T13:54:33.511" v="1780" actId="20577"/>
          <ac:spMkLst>
            <pc:docMk/>
            <pc:sldMk cId="4270751869" sldId="263"/>
            <ac:spMk id="8" creationId="{9232EE6C-0FEF-DB82-AD22-82FCE237B408}"/>
          </ac:spMkLst>
        </pc:spChg>
        <pc:spChg chg="mod">
          <ac:chgData name="Jose, Leny" userId="778803ef-6800-41c6-a440-1fb68fa6280c" providerId="ADAL" clId="{332D8671-2518-45E5-9555-C4A771CF451C}" dt="2023-07-23T21:06:28.317" v="1873" actId="1076"/>
          <ac:spMkLst>
            <pc:docMk/>
            <pc:sldMk cId="4270751869" sldId="263"/>
            <ac:spMk id="9" creationId="{0BA7EB0F-EE22-1EE0-5B74-67F68A1F1492}"/>
          </ac:spMkLst>
        </pc:spChg>
        <pc:picChg chg="mod">
          <ac:chgData name="Jose, Leny" userId="778803ef-6800-41c6-a440-1fb68fa6280c" providerId="ADAL" clId="{332D8671-2518-45E5-9555-C4A771CF451C}" dt="2023-07-23T14:57:51.850" v="1826" actId="1076"/>
          <ac:picMkLst>
            <pc:docMk/>
            <pc:sldMk cId="4270751869" sldId="263"/>
            <ac:picMk id="10" creationId="{69B31412-F471-5E92-A8C0-A8AE586A6CC0}"/>
          </ac:picMkLst>
        </pc:picChg>
      </pc:sldChg>
      <pc:sldChg chg="del">
        <pc:chgData name="Jose, Leny" userId="778803ef-6800-41c6-a440-1fb68fa6280c" providerId="ADAL" clId="{332D8671-2518-45E5-9555-C4A771CF451C}" dt="2023-07-20T14:49:38.455" v="1175" actId="47"/>
        <pc:sldMkLst>
          <pc:docMk/>
          <pc:sldMk cId="1929008448" sldId="264"/>
        </pc:sldMkLst>
      </pc:sldChg>
      <pc:sldChg chg="del">
        <pc:chgData name="Jose, Leny" userId="778803ef-6800-41c6-a440-1fb68fa6280c" providerId="ADAL" clId="{332D8671-2518-45E5-9555-C4A771CF451C}" dt="2023-07-20T14:49:37.183" v="1174" actId="47"/>
        <pc:sldMkLst>
          <pc:docMk/>
          <pc:sldMk cId="4141767839" sldId="265"/>
        </pc:sldMkLst>
      </pc:sldChg>
      <pc:sldChg chg="addSp delSp modSp mod">
        <pc:chgData name="Jose, Leny" userId="778803ef-6800-41c6-a440-1fb68fa6280c" providerId="ADAL" clId="{332D8671-2518-45E5-9555-C4A771CF451C}" dt="2023-07-24T13:52:59.065" v="1910" actId="20577"/>
        <pc:sldMkLst>
          <pc:docMk/>
          <pc:sldMk cId="987819811" sldId="267"/>
        </pc:sldMkLst>
        <pc:spChg chg="mod">
          <ac:chgData name="Jose, Leny" userId="778803ef-6800-41c6-a440-1fb68fa6280c" providerId="ADAL" clId="{332D8671-2518-45E5-9555-C4A771CF451C}" dt="2023-07-24T13:52:59.065" v="1910" actId="20577"/>
          <ac:spMkLst>
            <pc:docMk/>
            <pc:sldMk cId="987819811" sldId="267"/>
            <ac:spMk id="3" creationId="{A0FD940E-335B-5A5D-9EAE-3BAA626C2262}"/>
          </ac:spMkLst>
        </pc:spChg>
        <pc:spChg chg="mod">
          <ac:chgData name="Jose, Leny" userId="778803ef-6800-41c6-a440-1fb68fa6280c" providerId="ADAL" clId="{332D8671-2518-45E5-9555-C4A771CF451C}" dt="2023-07-21T22:06:34.877" v="1415" actId="1076"/>
          <ac:spMkLst>
            <pc:docMk/>
            <pc:sldMk cId="987819811" sldId="267"/>
            <ac:spMk id="13" creationId="{6B95E692-B733-8492-840D-57F460CD8AB4}"/>
          </ac:spMkLst>
        </pc:spChg>
        <pc:spChg chg="mod ord">
          <ac:chgData name="Jose, Leny" userId="778803ef-6800-41c6-a440-1fb68fa6280c" providerId="ADAL" clId="{332D8671-2518-45E5-9555-C4A771CF451C}" dt="2023-07-22T22:17:17.896" v="1604" actId="1076"/>
          <ac:spMkLst>
            <pc:docMk/>
            <pc:sldMk cId="987819811" sldId="267"/>
            <ac:spMk id="14" creationId="{DCB435E1-D3DB-408A-4EC7-902BC4037567}"/>
          </ac:spMkLst>
        </pc:spChg>
        <pc:picChg chg="add mod">
          <ac:chgData name="Jose, Leny" userId="778803ef-6800-41c6-a440-1fb68fa6280c" providerId="ADAL" clId="{332D8671-2518-45E5-9555-C4A771CF451C}" dt="2023-07-22T22:17:15.377" v="1603" actId="1076"/>
          <ac:picMkLst>
            <pc:docMk/>
            <pc:sldMk cId="987819811" sldId="267"/>
            <ac:picMk id="2" creationId="{CA61933F-2A3F-3B8E-0978-68AFAB992B47}"/>
          </ac:picMkLst>
        </pc:picChg>
        <pc:picChg chg="del">
          <ac:chgData name="Jose, Leny" userId="778803ef-6800-41c6-a440-1fb68fa6280c" providerId="ADAL" clId="{332D8671-2518-45E5-9555-C4A771CF451C}" dt="2023-07-22T22:16:53.163" v="1597" actId="478"/>
          <ac:picMkLst>
            <pc:docMk/>
            <pc:sldMk cId="987819811" sldId="267"/>
            <ac:picMk id="5" creationId="{1E1EE929-3313-8A70-CC14-7B786E8BCAD4}"/>
          </ac:picMkLst>
        </pc:picChg>
      </pc:sldChg>
      <pc:sldChg chg="addSp delSp modSp mod">
        <pc:chgData name="Jose, Leny" userId="778803ef-6800-41c6-a440-1fb68fa6280c" providerId="ADAL" clId="{332D8671-2518-45E5-9555-C4A771CF451C}" dt="2023-07-24T13:56:03.139" v="1914" actId="20577"/>
        <pc:sldMkLst>
          <pc:docMk/>
          <pc:sldMk cId="797863321" sldId="268"/>
        </pc:sldMkLst>
        <pc:spChg chg="add del mod">
          <ac:chgData name="Jose, Leny" userId="778803ef-6800-41c6-a440-1fb68fa6280c" providerId="ADAL" clId="{332D8671-2518-45E5-9555-C4A771CF451C}" dt="2023-07-20T14:21:48.628" v="347" actId="478"/>
          <ac:spMkLst>
            <pc:docMk/>
            <pc:sldMk cId="797863321" sldId="268"/>
            <ac:spMk id="2" creationId="{CA21080A-BA6F-6582-B9C1-10DEF642BE14}"/>
          </ac:spMkLst>
        </pc:spChg>
        <pc:spChg chg="add mod">
          <ac:chgData name="Jose, Leny" userId="778803ef-6800-41c6-a440-1fb68fa6280c" providerId="ADAL" clId="{332D8671-2518-45E5-9555-C4A771CF451C}" dt="2023-07-24T13:56:03.139" v="1914" actId="20577"/>
          <ac:spMkLst>
            <pc:docMk/>
            <pc:sldMk cId="797863321" sldId="268"/>
            <ac:spMk id="3" creationId="{318A3E1C-5656-3623-7DE4-97A8C1AF770C}"/>
          </ac:spMkLst>
        </pc:spChg>
        <pc:spChg chg="mod">
          <ac:chgData name="Jose, Leny" userId="778803ef-6800-41c6-a440-1fb68fa6280c" providerId="ADAL" clId="{332D8671-2518-45E5-9555-C4A771CF451C}" dt="2023-07-20T14:22:22.173" v="355" actId="6549"/>
          <ac:spMkLst>
            <pc:docMk/>
            <pc:sldMk cId="797863321" sldId="268"/>
            <ac:spMk id="10" creationId="{6FB7B12E-52D6-B51D-E0C4-A5BDAAF4DC29}"/>
          </ac:spMkLst>
        </pc:spChg>
      </pc:sldChg>
      <pc:sldChg chg="addSp modSp mod">
        <pc:chgData name="Jose, Leny" userId="778803ef-6800-41c6-a440-1fb68fa6280c" providerId="ADAL" clId="{332D8671-2518-45E5-9555-C4A771CF451C}" dt="2023-07-24T13:51:28.715" v="1903" actId="1035"/>
        <pc:sldMkLst>
          <pc:docMk/>
          <pc:sldMk cId="2285484648" sldId="269"/>
        </pc:sldMkLst>
        <pc:spChg chg="mod">
          <ac:chgData name="Jose, Leny" userId="778803ef-6800-41c6-a440-1fb68fa6280c" providerId="ADAL" clId="{332D8671-2518-45E5-9555-C4A771CF451C}" dt="2023-07-24T13:50:42.624" v="1888" actId="1076"/>
          <ac:spMkLst>
            <pc:docMk/>
            <pc:sldMk cId="2285484648" sldId="269"/>
            <ac:spMk id="2" creationId="{59E40446-6037-15E0-6183-900F612DE09B}"/>
          </ac:spMkLst>
        </pc:spChg>
        <pc:spChg chg="mod">
          <ac:chgData name="Jose, Leny" userId="778803ef-6800-41c6-a440-1fb68fa6280c" providerId="ADAL" clId="{332D8671-2518-45E5-9555-C4A771CF451C}" dt="2023-07-24T13:50:42.624" v="1888" actId="1076"/>
          <ac:spMkLst>
            <pc:docMk/>
            <pc:sldMk cId="2285484648" sldId="269"/>
            <ac:spMk id="3" creationId="{781E928E-C389-039B-BD01-D58347DF4500}"/>
          </ac:spMkLst>
        </pc:spChg>
        <pc:spChg chg="add mod">
          <ac:chgData name="Jose, Leny" userId="778803ef-6800-41c6-a440-1fb68fa6280c" providerId="ADAL" clId="{332D8671-2518-45E5-9555-C4A771CF451C}" dt="2023-07-24T13:51:28.715" v="1903" actId="1035"/>
          <ac:spMkLst>
            <pc:docMk/>
            <pc:sldMk cId="2285484648" sldId="269"/>
            <ac:spMk id="6" creationId="{50574732-6EBB-6C02-F67B-F799D171D38F}"/>
          </ac:spMkLst>
        </pc:spChg>
        <pc:spChg chg="add mod">
          <ac:chgData name="Jose, Leny" userId="778803ef-6800-41c6-a440-1fb68fa6280c" providerId="ADAL" clId="{332D8671-2518-45E5-9555-C4A771CF451C}" dt="2023-07-24T13:50:59.728" v="1893" actId="1076"/>
          <ac:spMkLst>
            <pc:docMk/>
            <pc:sldMk cId="2285484648" sldId="269"/>
            <ac:spMk id="7" creationId="{ED22E1E3-10D6-41D4-F6BC-13667375EF63}"/>
          </ac:spMkLst>
        </pc:spChg>
        <pc:picChg chg="mod">
          <ac:chgData name="Jose, Leny" userId="778803ef-6800-41c6-a440-1fb68fa6280c" providerId="ADAL" clId="{332D8671-2518-45E5-9555-C4A771CF451C}" dt="2023-07-24T13:50:42.624" v="1888" actId="1076"/>
          <ac:picMkLst>
            <pc:docMk/>
            <pc:sldMk cId="2285484648" sldId="269"/>
            <ac:picMk id="4" creationId="{0F1CDD12-F4A6-CAEC-F981-F65615D7B742}"/>
          </ac:picMkLst>
        </pc:picChg>
        <pc:picChg chg="add mod">
          <ac:chgData name="Jose, Leny" userId="778803ef-6800-41c6-a440-1fb68fa6280c" providerId="ADAL" clId="{332D8671-2518-45E5-9555-C4A771CF451C}" dt="2023-07-24T13:51:02.816" v="1894" actId="1076"/>
          <ac:picMkLst>
            <pc:docMk/>
            <pc:sldMk cId="2285484648" sldId="269"/>
            <ac:picMk id="5" creationId="{03696A76-92F9-DDE1-C3F8-B2D16E8C3239}"/>
          </ac:picMkLst>
        </pc:picChg>
        <pc:picChg chg="mod">
          <ac:chgData name="Jose, Leny" userId="778803ef-6800-41c6-a440-1fb68fa6280c" providerId="ADAL" clId="{332D8671-2518-45E5-9555-C4A771CF451C}" dt="2023-07-24T13:50:42.624" v="1888" actId="1076"/>
          <ac:picMkLst>
            <pc:docMk/>
            <pc:sldMk cId="2285484648" sldId="269"/>
            <ac:picMk id="18" creationId="{1790DD4B-1D06-9467-68E7-A9A90533D284}"/>
          </ac:picMkLst>
        </pc:picChg>
      </pc:sldChg>
      <pc:sldChg chg="addSp delSp modSp mod modNotesTx">
        <pc:chgData name="Jose, Leny" userId="778803ef-6800-41c6-a440-1fb68fa6280c" providerId="ADAL" clId="{332D8671-2518-45E5-9555-C4A771CF451C}" dt="2023-07-24T14:40:13.224" v="1915" actId="6549"/>
        <pc:sldMkLst>
          <pc:docMk/>
          <pc:sldMk cId="918796758" sldId="271"/>
        </pc:sldMkLst>
        <pc:spChg chg="mod">
          <ac:chgData name="Jose, Leny" userId="778803ef-6800-41c6-a440-1fb68fa6280c" providerId="ADAL" clId="{332D8671-2518-45E5-9555-C4A771CF451C}" dt="2023-07-20T14:48:03.958" v="1172" actId="1076"/>
          <ac:spMkLst>
            <pc:docMk/>
            <pc:sldMk cId="918796758" sldId="271"/>
            <ac:spMk id="2" creationId="{D0A1B466-0D62-4956-792C-D1E748F9A0A8}"/>
          </ac:spMkLst>
        </pc:spChg>
        <pc:spChg chg="mod">
          <ac:chgData name="Jose, Leny" userId="778803ef-6800-41c6-a440-1fb68fa6280c" providerId="ADAL" clId="{332D8671-2518-45E5-9555-C4A771CF451C}" dt="2023-07-23T20:49:35.663" v="1872" actId="20577"/>
          <ac:spMkLst>
            <pc:docMk/>
            <pc:sldMk cId="918796758" sldId="271"/>
            <ac:spMk id="5" creationId="{ABA721DE-88CB-4C4B-A3B7-3E27585E1898}"/>
          </ac:spMkLst>
        </pc:spChg>
        <pc:spChg chg="del">
          <ac:chgData name="Jose, Leny" userId="778803ef-6800-41c6-a440-1fb68fa6280c" providerId="ADAL" clId="{332D8671-2518-45E5-9555-C4A771CF451C}" dt="2023-07-20T14:44:29.504" v="1133" actId="478"/>
          <ac:spMkLst>
            <pc:docMk/>
            <pc:sldMk cId="918796758" sldId="271"/>
            <ac:spMk id="7" creationId="{AFD62EA2-6EE0-6D22-AC8E-752B9F6C3F60}"/>
          </ac:spMkLst>
        </pc:spChg>
        <pc:spChg chg="add mod">
          <ac:chgData name="Jose, Leny" userId="778803ef-6800-41c6-a440-1fb68fa6280c" providerId="ADAL" clId="{332D8671-2518-45E5-9555-C4A771CF451C}" dt="2023-07-20T14:47:51.912" v="1169" actId="1076"/>
          <ac:spMkLst>
            <pc:docMk/>
            <pc:sldMk cId="918796758" sldId="271"/>
            <ac:spMk id="12" creationId="{F72509FA-F32A-AFBA-5656-E34122EA4713}"/>
          </ac:spMkLst>
        </pc:spChg>
        <pc:spChg chg="del">
          <ac:chgData name="Jose, Leny" userId="778803ef-6800-41c6-a440-1fb68fa6280c" providerId="ADAL" clId="{332D8671-2518-45E5-9555-C4A771CF451C}" dt="2023-07-20T14:44:26.658" v="1131" actId="478"/>
          <ac:spMkLst>
            <pc:docMk/>
            <pc:sldMk cId="918796758" sldId="271"/>
            <ac:spMk id="16" creationId="{49481CF7-C63B-CD6E-DB19-E44792A61A4C}"/>
          </ac:spMkLst>
        </pc:spChg>
        <pc:spChg chg="del mod">
          <ac:chgData name="Jose, Leny" userId="778803ef-6800-41c6-a440-1fb68fa6280c" providerId="ADAL" clId="{332D8671-2518-45E5-9555-C4A771CF451C}" dt="2023-07-20T14:44:29.504" v="1133" actId="478"/>
          <ac:spMkLst>
            <pc:docMk/>
            <pc:sldMk cId="918796758" sldId="271"/>
            <ac:spMk id="17" creationId="{B26E52BB-4877-8A64-8560-CD8CCA6184D9}"/>
          </ac:spMkLst>
        </pc:spChg>
        <pc:grpChg chg="add mod">
          <ac:chgData name="Jose, Leny" userId="778803ef-6800-41c6-a440-1fb68fa6280c" providerId="ADAL" clId="{332D8671-2518-45E5-9555-C4A771CF451C}" dt="2023-07-22T21:35:59.748" v="1542" actId="1076"/>
          <ac:grpSpMkLst>
            <pc:docMk/>
            <pc:sldMk cId="918796758" sldId="271"/>
            <ac:grpSpMk id="6" creationId="{1D66BE8E-E5FE-2AD7-90B6-A4681E134FC1}"/>
          </ac:grpSpMkLst>
        </pc:grpChg>
        <pc:grpChg chg="del">
          <ac:chgData name="Jose, Leny" userId="778803ef-6800-41c6-a440-1fb68fa6280c" providerId="ADAL" clId="{332D8671-2518-45E5-9555-C4A771CF451C}" dt="2023-07-20T14:44:23.832" v="1130" actId="478"/>
          <ac:grpSpMkLst>
            <pc:docMk/>
            <pc:sldMk cId="918796758" sldId="271"/>
            <ac:grpSpMk id="6" creationId="{B239734F-D959-CA28-0177-F25778EC27B1}"/>
          </ac:grpSpMkLst>
        </pc:grpChg>
        <pc:picChg chg="add mod modCrop">
          <ac:chgData name="Jose, Leny" userId="778803ef-6800-41c6-a440-1fb68fa6280c" providerId="ADAL" clId="{332D8671-2518-45E5-9555-C4A771CF451C}" dt="2023-07-21T21:44:33.102" v="1214" actId="164"/>
          <ac:picMkLst>
            <pc:docMk/>
            <pc:sldMk cId="918796758" sldId="271"/>
            <ac:picMk id="3" creationId="{3FDEAD70-7407-C52E-8A99-F1ACB5F33844}"/>
          </ac:picMkLst>
        </pc:picChg>
        <pc:picChg chg="add mod modCrop">
          <ac:chgData name="Jose, Leny" userId="778803ef-6800-41c6-a440-1fb68fa6280c" providerId="ADAL" clId="{332D8671-2518-45E5-9555-C4A771CF451C}" dt="2023-07-21T21:44:33.102" v="1214" actId="164"/>
          <ac:picMkLst>
            <pc:docMk/>
            <pc:sldMk cId="918796758" sldId="271"/>
            <ac:picMk id="4" creationId="{1D4A3FD3-95E3-BA55-9AB0-6E131BE20739}"/>
          </ac:picMkLst>
        </pc:picChg>
        <pc:picChg chg="add mod modCrop">
          <ac:chgData name="Jose, Leny" userId="778803ef-6800-41c6-a440-1fb68fa6280c" providerId="ADAL" clId="{332D8671-2518-45E5-9555-C4A771CF451C}" dt="2023-07-22T21:36:04.123" v="1543" actId="1076"/>
          <ac:picMkLst>
            <pc:docMk/>
            <pc:sldMk cId="918796758" sldId="271"/>
            <ac:picMk id="8" creationId="{6B308953-E9A7-FD4E-0576-5FC8EB4B3EE6}"/>
          </ac:picMkLst>
        </pc:picChg>
        <pc:picChg chg="add mod modCrop">
          <ac:chgData name="Jose, Leny" userId="778803ef-6800-41c6-a440-1fb68fa6280c" providerId="ADAL" clId="{332D8671-2518-45E5-9555-C4A771CF451C}" dt="2023-07-21T21:44:33.102" v="1214" actId="164"/>
          <ac:picMkLst>
            <pc:docMk/>
            <pc:sldMk cId="918796758" sldId="271"/>
            <ac:picMk id="9" creationId="{D664EBFA-AADE-984E-4F2D-578FE8DABF4D}"/>
          </ac:picMkLst>
        </pc:picChg>
        <pc:cxnChg chg="del">
          <ac:chgData name="Jose, Leny" userId="778803ef-6800-41c6-a440-1fb68fa6280c" providerId="ADAL" clId="{332D8671-2518-45E5-9555-C4A771CF451C}" dt="2023-07-20T14:44:29.504" v="1133" actId="478"/>
          <ac:cxnSpMkLst>
            <pc:docMk/>
            <pc:sldMk cId="918796758" sldId="271"/>
            <ac:cxnSpMk id="10" creationId="{5B9E9D47-2DC6-7D14-1A3B-3C3BB87F1F06}"/>
          </ac:cxnSpMkLst>
        </pc:cxnChg>
        <pc:cxnChg chg="del">
          <ac:chgData name="Jose, Leny" userId="778803ef-6800-41c6-a440-1fb68fa6280c" providerId="ADAL" clId="{332D8671-2518-45E5-9555-C4A771CF451C}" dt="2023-07-20T14:44:29.504" v="1133" actId="478"/>
          <ac:cxnSpMkLst>
            <pc:docMk/>
            <pc:sldMk cId="918796758" sldId="271"/>
            <ac:cxnSpMk id="11" creationId="{D5BFAA57-B785-88E3-9869-D89DDDB767A0}"/>
          </ac:cxnSpMkLst>
        </pc:cxnChg>
        <pc:cxnChg chg="mod">
          <ac:chgData name="Jose, Leny" userId="778803ef-6800-41c6-a440-1fb68fa6280c" providerId="ADAL" clId="{332D8671-2518-45E5-9555-C4A771CF451C}" dt="2023-07-20T14:25:42.762" v="557" actId="1076"/>
          <ac:cxnSpMkLst>
            <pc:docMk/>
            <pc:sldMk cId="918796758" sldId="271"/>
            <ac:cxnSpMk id="13" creationId="{885C3BA9-B4FA-4834-9598-17E9D1CD623A}"/>
          </ac:cxnSpMkLst>
        </pc:cxnChg>
      </pc:sldChg>
      <pc:sldChg chg="addSp delSp modSp add mod">
        <pc:chgData name="Jose, Leny" userId="778803ef-6800-41c6-a440-1fb68fa6280c" providerId="ADAL" clId="{332D8671-2518-45E5-9555-C4A771CF451C}" dt="2023-07-22T22:19:13.625" v="1635" actId="5793"/>
        <pc:sldMkLst>
          <pc:docMk/>
          <pc:sldMk cId="1703685536" sldId="272"/>
        </pc:sldMkLst>
        <pc:spChg chg="del">
          <ac:chgData name="Jose, Leny" userId="778803ef-6800-41c6-a440-1fb68fa6280c" providerId="ADAL" clId="{332D8671-2518-45E5-9555-C4A771CF451C}" dt="2023-07-20T14:22:30.290" v="357" actId="478"/>
          <ac:spMkLst>
            <pc:docMk/>
            <pc:sldMk cId="1703685536" sldId="272"/>
            <ac:spMk id="2" creationId="{CA21080A-BA6F-6582-B9C1-10DEF642BE14}"/>
          </ac:spMkLst>
        </pc:spChg>
        <pc:spChg chg="add mod">
          <ac:chgData name="Jose, Leny" userId="778803ef-6800-41c6-a440-1fb68fa6280c" providerId="ADAL" clId="{332D8671-2518-45E5-9555-C4A771CF451C}" dt="2023-07-22T22:19:13.625" v="1635" actId="5793"/>
          <ac:spMkLst>
            <pc:docMk/>
            <pc:sldMk cId="1703685536" sldId="272"/>
            <ac:spMk id="3" creationId="{FF3A743F-8543-C7E1-219C-CD5FB6495E6A}"/>
          </ac:spMkLst>
        </pc:spChg>
        <pc:spChg chg="mod">
          <ac:chgData name="Jose, Leny" userId="778803ef-6800-41c6-a440-1fb68fa6280c" providerId="ADAL" clId="{332D8671-2518-45E5-9555-C4A771CF451C}" dt="2023-07-20T14:22:27.618" v="356" actId="20577"/>
          <ac:spMkLst>
            <pc:docMk/>
            <pc:sldMk cId="1703685536" sldId="272"/>
            <ac:spMk id="10" creationId="{6FB7B12E-52D6-B51D-E0C4-A5BDAAF4DC29}"/>
          </ac:spMkLst>
        </pc:spChg>
      </pc:sldChg>
      <pc:sldChg chg="new del">
        <pc:chgData name="Jose, Leny" userId="778803ef-6800-41c6-a440-1fb68fa6280c" providerId="ADAL" clId="{332D8671-2518-45E5-9555-C4A771CF451C}" dt="2023-07-20T14:22:09.008" v="352" actId="47"/>
        <pc:sldMkLst>
          <pc:docMk/>
          <pc:sldMk cId="831951025" sldId="273"/>
        </pc:sldMkLst>
      </pc:sldChg>
      <pc:sldChg chg="new del">
        <pc:chgData name="Jose, Leny" userId="778803ef-6800-41c6-a440-1fb68fa6280c" providerId="ADAL" clId="{332D8671-2518-45E5-9555-C4A771CF451C}" dt="2023-07-20T14:49:45.107" v="1176" actId="47"/>
        <pc:sldMkLst>
          <pc:docMk/>
          <pc:sldMk cId="1944869155" sldId="273"/>
        </pc:sldMkLst>
      </pc:sldChg>
      <pc:sldChg chg="addSp delSp modSp mod delAnim">
        <pc:chgData name="Jose, Leny" userId="778803ef-6800-41c6-a440-1fb68fa6280c" providerId="ADAL" clId="{332D8671-2518-45E5-9555-C4A771CF451C}" dt="2023-07-24T13:54:13.033" v="1911" actId="1076"/>
        <pc:sldMkLst>
          <pc:docMk/>
          <pc:sldMk cId="2166647645" sldId="273"/>
        </pc:sldMkLst>
        <pc:spChg chg="mod">
          <ac:chgData name="Jose, Leny" userId="778803ef-6800-41c6-a440-1fb68fa6280c" providerId="ADAL" clId="{332D8671-2518-45E5-9555-C4A771CF451C}" dt="2023-07-22T22:25:57.984" v="1706" actId="255"/>
          <ac:spMkLst>
            <pc:docMk/>
            <pc:sldMk cId="2166647645" sldId="273"/>
            <ac:spMk id="2" creationId="{E9BBDF17-8F1A-8609-6601-68C2DE954E64}"/>
          </ac:spMkLst>
        </pc:spChg>
        <pc:spChg chg="add del mod">
          <ac:chgData name="Jose, Leny" userId="778803ef-6800-41c6-a440-1fb68fa6280c" providerId="ADAL" clId="{332D8671-2518-45E5-9555-C4A771CF451C}" dt="2023-07-22T22:26:01.387" v="1709" actId="5793"/>
          <ac:spMkLst>
            <pc:docMk/>
            <pc:sldMk cId="2166647645" sldId="273"/>
            <ac:spMk id="3" creationId="{EB223CF0-3B70-0115-6F0B-5942AD10AECE}"/>
          </ac:spMkLst>
        </pc:spChg>
        <pc:spChg chg="add del mod">
          <ac:chgData name="Jose, Leny" userId="778803ef-6800-41c6-a440-1fb68fa6280c" providerId="ADAL" clId="{332D8671-2518-45E5-9555-C4A771CF451C}" dt="2023-07-22T22:25:57.984" v="1706" actId="255"/>
          <ac:spMkLst>
            <pc:docMk/>
            <pc:sldMk cId="2166647645" sldId="273"/>
            <ac:spMk id="4" creationId="{09400C00-0180-499D-045D-72378E08681C}"/>
          </ac:spMkLst>
        </pc:spChg>
        <pc:spChg chg="mod">
          <ac:chgData name="Jose, Leny" userId="778803ef-6800-41c6-a440-1fb68fa6280c" providerId="ADAL" clId="{332D8671-2518-45E5-9555-C4A771CF451C}" dt="2023-07-24T13:54:13.033" v="1911" actId="1076"/>
          <ac:spMkLst>
            <pc:docMk/>
            <pc:sldMk cId="2166647645" sldId="273"/>
            <ac:spMk id="8" creationId="{9232EE6C-0FEF-DB82-AD22-82FCE237B408}"/>
          </ac:spMkLst>
        </pc:spChg>
        <pc:spChg chg="mod">
          <ac:chgData name="Jose, Leny" userId="778803ef-6800-41c6-a440-1fb68fa6280c" providerId="ADAL" clId="{332D8671-2518-45E5-9555-C4A771CF451C}" dt="2023-07-22T22:26:09.945" v="1710" actId="1076"/>
          <ac:spMkLst>
            <pc:docMk/>
            <pc:sldMk cId="2166647645" sldId="273"/>
            <ac:spMk id="9" creationId="{0BA7EB0F-EE22-1EE0-5B74-67F68A1F1492}"/>
          </ac:spMkLst>
        </pc:spChg>
        <pc:spChg chg="add mod">
          <ac:chgData name="Jose, Leny" userId="778803ef-6800-41c6-a440-1fb68fa6280c" providerId="ADAL" clId="{332D8671-2518-45E5-9555-C4A771CF451C}" dt="2023-07-22T22:23:54.843" v="1653" actId="21"/>
          <ac:spMkLst>
            <pc:docMk/>
            <pc:sldMk cId="2166647645" sldId="273"/>
            <ac:spMk id="19" creationId="{B17032AD-08AC-0B68-09D1-CA1092B1D8E7}"/>
          </ac:spMkLst>
        </pc:spChg>
        <pc:spChg chg="add mod">
          <ac:chgData name="Jose, Leny" userId="778803ef-6800-41c6-a440-1fb68fa6280c" providerId="ADAL" clId="{332D8671-2518-45E5-9555-C4A771CF451C}" dt="2023-07-22T22:23:51.404" v="1652" actId="6549"/>
          <ac:spMkLst>
            <pc:docMk/>
            <pc:sldMk cId="2166647645" sldId="273"/>
            <ac:spMk id="20" creationId="{F674CA06-62F9-55AE-A33C-B65020517F9A}"/>
          </ac:spMkLst>
        </pc:spChg>
        <pc:spChg chg="add mod">
          <ac:chgData name="Jose, Leny" userId="778803ef-6800-41c6-a440-1fb68fa6280c" providerId="ADAL" clId="{332D8671-2518-45E5-9555-C4A771CF451C}" dt="2023-07-22T22:24:59.873" v="1670" actId="21"/>
          <ac:spMkLst>
            <pc:docMk/>
            <pc:sldMk cId="2166647645" sldId="273"/>
            <ac:spMk id="21" creationId="{62D8C219-F084-B8A0-6F9E-7DEA1DACD2C8}"/>
          </ac:spMkLst>
        </pc:spChg>
        <pc:picChg chg="add del mod ord">
          <ac:chgData name="Jose, Leny" userId="778803ef-6800-41c6-a440-1fb68fa6280c" providerId="ADAL" clId="{332D8671-2518-45E5-9555-C4A771CF451C}" dt="2023-07-22T21:49:46.661" v="1575" actId="478"/>
          <ac:picMkLst>
            <pc:docMk/>
            <pc:sldMk cId="2166647645" sldId="273"/>
            <ac:picMk id="6" creationId="{B981DF20-B332-4596-3B91-25DE7247E20B}"/>
          </ac:picMkLst>
        </pc:picChg>
        <pc:picChg chg="del">
          <ac:chgData name="Jose, Leny" userId="778803ef-6800-41c6-a440-1fb68fa6280c" providerId="ADAL" clId="{332D8671-2518-45E5-9555-C4A771CF451C}" dt="2023-07-22T21:44:30.110" v="1557" actId="478"/>
          <ac:picMkLst>
            <pc:docMk/>
            <pc:sldMk cId="2166647645" sldId="273"/>
            <ac:picMk id="7" creationId="{794C1CD3-350D-05DE-5856-129F74E3E9D5}"/>
          </ac:picMkLst>
        </pc:picChg>
        <pc:picChg chg="del">
          <ac:chgData name="Jose, Leny" userId="778803ef-6800-41c6-a440-1fb68fa6280c" providerId="ADAL" clId="{332D8671-2518-45E5-9555-C4A771CF451C}" dt="2023-07-22T21:44:33.061" v="1558" actId="478"/>
          <ac:picMkLst>
            <pc:docMk/>
            <pc:sldMk cId="2166647645" sldId="273"/>
            <ac:picMk id="10" creationId="{69B31412-F471-5E92-A8C0-A8AE586A6CC0}"/>
          </ac:picMkLst>
        </pc:picChg>
        <pc:picChg chg="del">
          <ac:chgData name="Jose, Leny" userId="778803ef-6800-41c6-a440-1fb68fa6280c" providerId="ADAL" clId="{332D8671-2518-45E5-9555-C4A771CF451C}" dt="2023-07-22T21:30:38.987" v="1424" actId="478"/>
          <ac:picMkLst>
            <pc:docMk/>
            <pc:sldMk cId="2166647645" sldId="273"/>
            <ac:picMk id="11" creationId="{3D452417-890A-6A39-2835-2C9E8496556E}"/>
          </ac:picMkLst>
        </pc:picChg>
        <pc:picChg chg="add del mod">
          <ac:chgData name="Jose, Leny" userId="778803ef-6800-41c6-a440-1fb68fa6280c" providerId="ADAL" clId="{332D8671-2518-45E5-9555-C4A771CF451C}" dt="2023-07-22T21:45:43.880" v="1561" actId="478"/>
          <ac:picMkLst>
            <pc:docMk/>
            <pc:sldMk cId="2166647645" sldId="273"/>
            <ac:picMk id="12" creationId="{01195D4E-66D2-955A-4813-E747B0073004}"/>
          </ac:picMkLst>
        </pc:picChg>
        <pc:picChg chg="add del mod">
          <ac:chgData name="Jose, Leny" userId="778803ef-6800-41c6-a440-1fb68fa6280c" providerId="ADAL" clId="{332D8671-2518-45E5-9555-C4A771CF451C}" dt="2023-07-22T21:46:09.812" v="1563"/>
          <ac:picMkLst>
            <pc:docMk/>
            <pc:sldMk cId="2166647645" sldId="273"/>
            <ac:picMk id="14" creationId="{E0BB0EF9-646E-5276-0A0A-B80A982CF7E8}"/>
          </ac:picMkLst>
        </pc:picChg>
        <pc:picChg chg="add del mod modCrop">
          <ac:chgData name="Jose, Leny" userId="778803ef-6800-41c6-a440-1fb68fa6280c" providerId="ADAL" clId="{332D8671-2518-45E5-9555-C4A771CF451C}" dt="2023-07-22T21:51:26.704" v="1576" actId="478"/>
          <ac:picMkLst>
            <pc:docMk/>
            <pc:sldMk cId="2166647645" sldId="273"/>
            <ac:picMk id="16" creationId="{9280372B-3A41-DED9-C88A-5F03A4442957}"/>
          </ac:picMkLst>
        </pc:picChg>
        <pc:picChg chg="add mod modCrop">
          <ac:chgData name="Jose, Leny" userId="778803ef-6800-41c6-a440-1fb68fa6280c" providerId="ADAL" clId="{332D8671-2518-45E5-9555-C4A771CF451C}" dt="2023-07-22T21:51:56.510" v="1584" actId="1076"/>
          <ac:picMkLst>
            <pc:docMk/>
            <pc:sldMk cId="2166647645" sldId="273"/>
            <ac:picMk id="18" creationId="{0FCCE753-4144-8322-6736-BDF7A7E9C5A1}"/>
          </ac:picMkLst>
        </pc:picChg>
      </pc:sldChg>
      <pc:sldChg chg="addSp delSp modSp mod">
        <pc:chgData name="Jose, Leny" userId="778803ef-6800-41c6-a440-1fb68fa6280c" providerId="ADAL" clId="{332D8671-2518-45E5-9555-C4A771CF451C}" dt="2023-07-23T13:50:44.323" v="1711" actId="1076"/>
        <pc:sldMkLst>
          <pc:docMk/>
          <pc:sldMk cId="143223602" sldId="274"/>
        </pc:sldMkLst>
        <pc:spChg chg="del">
          <ac:chgData name="Jose, Leny" userId="778803ef-6800-41c6-a440-1fb68fa6280c" providerId="ADAL" clId="{332D8671-2518-45E5-9555-C4A771CF451C}" dt="2023-07-21T21:49:53.195" v="1220" actId="478"/>
          <ac:spMkLst>
            <pc:docMk/>
            <pc:sldMk cId="143223602" sldId="274"/>
            <ac:spMk id="5" creationId="{ABA721DE-88CB-4C4B-A3B7-3E27585E1898}"/>
          </ac:spMkLst>
        </pc:spChg>
        <pc:spChg chg="del">
          <ac:chgData name="Jose, Leny" userId="778803ef-6800-41c6-a440-1fb68fa6280c" providerId="ADAL" clId="{332D8671-2518-45E5-9555-C4A771CF451C}" dt="2023-07-21T21:49:46.841" v="1218" actId="478"/>
          <ac:spMkLst>
            <pc:docMk/>
            <pc:sldMk cId="143223602" sldId="274"/>
            <ac:spMk id="8" creationId="{19B70D05-FE78-1AF3-E440-D27AC42FA69D}"/>
          </ac:spMkLst>
        </pc:spChg>
        <pc:spChg chg="del">
          <ac:chgData name="Jose, Leny" userId="778803ef-6800-41c6-a440-1fb68fa6280c" providerId="ADAL" clId="{332D8671-2518-45E5-9555-C4A771CF451C}" dt="2023-07-21T21:49:43.065" v="1217" actId="478"/>
          <ac:spMkLst>
            <pc:docMk/>
            <pc:sldMk cId="143223602" sldId="274"/>
            <ac:spMk id="9" creationId="{F5750DA9-BD21-30B3-AB05-BFFC682C249B}"/>
          </ac:spMkLst>
        </pc:spChg>
        <pc:spChg chg="del">
          <ac:chgData name="Jose, Leny" userId="778803ef-6800-41c6-a440-1fb68fa6280c" providerId="ADAL" clId="{332D8671-2518-45E5-9555-C4A771CF451C}" dt="2023-07-21T21:49:50.217" v="1219" actId="478"/>
          <ac:spMkLst>
            <pc:docMk/>
            <pc:sldMk cId="143223602" sldId="274"/>
            <ac:spMk id="10" creationId="{528021AE-821D-859B-ED88-C0A562414A40}"/>
          </ac:spMkLst>
        </pc:spChg>
        <pc:spChg chg="add mod">
          <ac:chgData name="Jose, Leny" userId="778803ef-6800-41c6-a440-1fb68fa6280c" providerId="ADAL" clId="{332D8671-2518-45E5-9555-C4A771CF451C}" dt="2023-07-21T21:54:14.439" v="1317" actId="20577"/>
          <ac:spMkLst>
            <pc:docMk/>
            <pc:sldMk cId="143223602" sldId="274"/>
            <ac:spMk id="12" creationId="{33F6477A-AFF6-2F19-F84F-2AE6B8A5086A}"/>
          </ac:spMkLst>
        </pc:spChg>
        <pc:spChg chg="add mod ord">
          <ac:chgData name="Jose, Leny" userId="778803ef-6800-41c6-a440-1fb68fa6280c" providerId="ADAL" clId="{332D8671-2518-45E5-9555-C4A771CF451C}" dt="2023-07-21T21:52:49.138" v="1257" actId="20577"/>
          <ac:spMkLst>
            <pc:docMk/>
            <pc:sldMk cId="143223602" sldId="274"/>
            <ac:spMk id="15" creationId="{C99A8B53-B8ED-6B31-62A5-7CC763CB4338}"/>
          </ac:spMkLst>
        </pc:spChg>
        <pc:grpChg chg="del">
          <ac:chgData name="Jose, Leny" userId="778803ef-6800-41c6-a440-1fb68fa6280c" providerId="ADAL" clId="{332D8671-2518-45E5-9555-C4A771CF451C}" dt="2023-07-21T21:49:41.704" v="1216" actId="478"/>
          <ac:grpSpMkLst>
            <pc:docMk/>
            <pc:sldMk cId="143223602" sldId="274"/>
            <ac:grpSpMk id="2" creationId="{5720D181-BF6A-1CD3-EDA5-98C1497ACA33}"/>
          </ac:grpSpMkLst>
        </pc:grpChg>
        <pc:picChg chg="add del">
          <ac:chgData name="Jose, Leny" userId="778803ef-6800-41c6-a440-1fb68fa6280c" providerId="ADAL" clId="{332D8671-2518-45E5-9555-C4A771CF451C}" dt="2023-07-21T21:49:59.496" v="1222" actId="478"/>
          <ac:picMkLst>
            <pc:docMk/>
            <pc:sldMk cId="143223602" sldId="274"/>
            <ac:picMk id="14" creationId="{13E0D9E2-1CF2-D412-06D6-61B4288490C2}"/>
          </ac:picMkLst>
        </pc:picChg>
        <pc:picChg chg="add mod modCrop">
          <ac:chgData name="Jose, Leny" userId="778803ef-6800-41c6-a440-1fb68fa6280c" providerId="ADAL" clId="{332D8671-2518-45E5-9555-C4A771CF451C}" dt="2023-07-23T13:50:44.323" v="1711" actId="1076"/>
          <ac:picMkLst>
            <pc:docMk/>
            <pc:sldMk cId="143223602" sldId="274"/>
            <ac:picMk id="17" creationId="{31776DAC-2F3A-72D8-EFDD-A3F6DAC88A42}"/>
          </ac:picMkLst>
        </pc:picChg>
        <pc:picChg chg="add del mod">
          <ac:chgData name="Jose, Leny" userId="778803ef-6800-41c6-a440-1fb68fa6280c" providerId="ADAL" clId="{332D8671-2518-45E5-9555-C4A771CF451C}" dt="2023-07-22T22:11:52.715" v="1585" actId="478"/>
          <ac:picMkLst>
            <pc:docMk/>
            <pc:sldMk cId="143223602" sldId="274"/>
            <ac:picMk id="1026" creationId="{EEF8FD4D-111B-5BAC-EAB9-4328D0CCCFDD}"/>
          </ac:picMkLst>
        </pc:picChg>
      </pc:sldChg>
      <pc:sldChg chg="addSp delSp modSp new del mod">
        <pc:chgData name="Jose, Leny" userId="778803ef-6800-41c6-a440-1fb68fa6280c" providerId="ADAL" clId="{332D8671-2518-45E5-9555-C4A771CF451C}" dt="2023-07-20T14:46:59.608" v="1164" actId="47"/>
        <pc:sldMkLst>
          <pc:docMk/>
          <pc:sldMk cId="2580323304" sldId="274"/>
        </pc:sldMkLst>
        <pc:spChg chg="del">
          <ac:chgData name="Jose, Leny" userId="778803ef-6800-41c6-a440-1fb68fa6280c" providerId="ADAL" clId="{332D8671-2518-45E5-9555-C4A771CF451C}" dt="2023-07-20T14:44:15.131" v="1126"/>
          <ac:spMkLst>
            <pc:docMk/>
            <pc:sldMk cId="2580323304" sldId="274"/>
            <ac:spMk id="4" creationId="{61A01DC4-F7C8-3E72-949B-E20A9212A5C4}"/>
          </ac:spMkLst>
        </pc:spChg>
        <pc:picChg chg="add mod modCrop">
          <ac:chgData name="Jose, Leny" userId="778803ef-6800-41c6-a440-1fb68fa6280c" providerId="ADAL" clId="{332D8671-2518-45E5-9555-C4A771CF451C}" dt="2023-07-20T14:46:46.631" v="1160" actId="732"/>
          <ac:picMkLst>
            <pc:docMk/>
            <pc:sldMk cId="2580323304" sldId="274"/>
            <ac:picMk id="6" creationId="{F1BA64AB-A328-8848-591B-823280D7DA48}"/>
          </ac:picMkLst>
        </pc:picChg>
      </pc:sldChg>
    </pc:docChg>
  </pc:docChgLst>
  <pc:docChgLst>
    <pc:chgData name="Androphy, Elliot J" userId="S::eandro@iu.edu::bf0e82f9-3e5c-46e4-ac5b-5707bd30cfd4" providerId="AD" clId="Web-{7BEFB1B0-7565-344A-A206-A283B2540666}"/>
    <pc:docChg chg="addSld modSld sldOrd">
      <pc:chgData name="Androphy, Elliot J" userId="S::eandro@iu.edu::bf0e82f9-3e5c-46e4-ac5b-5707bd30cfd4" providerId="AD" clId="Web-{7BEFB1B0-7565-344A-A206-A283B2540666}" dt="2023-07-21T21:05:40.558" v="276" actId="20577"/>
      <pc:docMkLst>
        <pc:docMk/>
      </pc:docMkLst>
      <pc:sldChg chg="modSp">
        <pc:chgData name="Androphy, Elliot J" userId="S::eandro@iu.edu::bf0e82f9-3e5c-46e4-ac5b-5707bd30cfd4" providerId="AD" clId="Web-{7BEFB1B0-7565-344A-A206-A283B2540666}" dt="2023-07-21T20:23:32.184" v="0" actId="1076"/>
        <pc:sldMkLst>
          <pc:docMk/>
          <pc:sldMk cId="2561148144" sldId="256"/>
        </pc:sldMkLst>
        <pc:spChg chg="mod">
          <ac:chgData name="Androphy, Elliot J" userId="S::eandro@iu.edu::bf0e82f9-3e5c-46e4-ac5b-5707bd30cfd4" providerId="AD" clId="Web-{7BEFB1B0-7565-344A-A206-A283B2540666}" dt="2023-07-21T20:23:32.184" v="0" actId="1076"/>
          <ac:spMkLst>
            <pc:docMk/>
            <pc:sldMk cId="2561148144" sldId="256"/>
            <ac:spMk id="6" creationId="{E3C9BBA7-8619-49C4-85C8-B73BAD87A3A2}"/>
          </ac:spMkLst>
        </pc:spChg>
      </pc:sldChg>
      <pc:sldChg chg="modSp">
        <pc:chgData name="Androphy, Elliot J" userId="S::eandro@iu.edu::bf0e82f9-3e5c-46e4-ac5b-5707bd30cfd4" providerId="AD" clId="Web-{7BEFB1B0-7565-344A-A206-A283B2540666}" dt="2023-07-21T20:58:49.248" v="199" actId="20577"/>
        <pc:sldMkLst>
          <pc:docMk/>
          <pc:sldMk cId="3306979887" sldId="259"/>
        </pc:sldMkLst>
        <pc:spChg chg="mod">
          <ac:chgData name="Androphy, Elliot J" userId="S::eandro@iu.edu::bf0e82f9-3e5c-46e4-ac5b-5707bd30cfd4" providerId="AD" clId="Web-{7BEFB1B0-7565-344A-A206-A283B2540666}" dt="2023-07-21T20:58:49.248" v="199" actId="20577"/>
          <ac:spMkLst>
            <pc:docMk/>
            <pc:sldMk cId="3306979887" sldId="259"/>
            <ac:spMk id="5" creationId="{ABA721DE-88CB-4C4B-A3B7-3E27585E1898}"/>
          </ac:spMkLst>
        </pc:spChg>
      </pc:sldChg>
      <pc:sldChg chg="modSp">
        <pc:chgData name="Androphy, Elliot J" userId="S::eandro@iu.edu::bf0e82f9-3e5c-46e4-ac5b-5707bd30cfd4" providerId="AD" clId="Web-{7BEFB1B0-7565-344A-A206-A283B2540666}" dt="2023-07-21T20:59:32.359" v="210" actId="20577"/>
        <pc:sldMkLst>
          <pc:docMk/>
          <pc:sldMk cId="2520633092" sldId="260"/>
        </pc:sldMkLst>
        <pc:spChg chg="mod">
          <ac:chgData name="Androphy, Elliot J" userId="S::eandro@iu.edu::bf0e82f9-3e5c-46e4-ac5b-5707bd30cfd4" providerId="AD" clId="Web-{7BEFB1B0-7565-344A-A206-A283B2540666}" dt="2023-07-21T20:59:32.359" v="210" actId="20577"/>
          <ac:spMkLst>
            <pc:docMk/>
            <pc:sldMk cId="2520633092" sldId="260"/>
            <ac:spMk id="5" creationId="{ABA721DE-88CB-4C4B-A3B7-3E27585E1898}"/>
          </ac:spMkLst>
        </pc:spChg>
      </pc:sldChg>
      <pc:sldChg chg="addSp modSp">
        <pc:chgData name="Androphy, Elliot J" userId="S::eandro@iu.edu::bf0e82f9-3e5c-46e4-ac5b-5707bd30cfd4" providerId="AD" clId="Web-{7BEFB1B0-7565-344A-A206-A283B2540666}" dt="2023-07-21T20:35:20.034" v="45" actId="20577"/>
        <pc:sldMkLst>
          <pc:docMk/>
          <pc:sldMk cId="3566681305" sldId="261"/>
        </pc:sldMkLst>
        <pc:spChg chg="mod">
          <ac:chgData name="Androphy, Elliot J" userId="S::eandro@iu.edu::bf0e82f9-3e5c-46e4-ac5b-5707bd30cfd4" providerId="AD" clId="Web-{7BEFB1B0-7565-344A-A206-A283B2540666}" dt="2023-07-21T20:31:36.011" v="19" actId="1076"/>
          <ac:spMkLst>
            <pc:docMk/>
            <pc:sldMk cId="3566681305" sldId="261"/>
            <ac:spMk id="9" creationId="{F5750DA9-BD21-30B3-AB05-BFFC682C249B}"/>
          </ac:spMkLst>
        </pc:spChg>
        <pc:spChg chg="add mod">
          <ac:chgData name="Androphy, Elliot J" userId="S::eandro@iu.edu::bf0e82f9-3e5c-46e4-ac5b-5707bd30cfd4" providerId="AD" clId="Web-{7BEFB1B0-7565-344A-A206-A283B2540666}" dt="2023-07-21T20:35:20.034" v="45" actId="20577"/>
          <ac:spMkLst>
            <pc:docMk/>
            <pc:sldMk cId="3566681305" sldId="261"/>
            <ac:spMk id="10" creationId="{528021AE-821D-859B-ED88-C0A562414A40}"/>
          </ac:spMkLst>
        </pc:spChg>
      </pc:sldChg>
      <pc:sldChg chg="delSp modSp">
        <pc:chgData name="Androphy, Elliot J" userId="S::eandro@iu.edu::bf0e82f9-3e5c-46e4-ac5b-5707bd30cfd4" providerId="AD" clId="Web-{7BEFB1B0-7565-344A-A206-A283B2540666}" dt="2023-07-21T20:55:22.164" v="174"/>
        <pc:sldMkLst>
          <pc:docMk/>
          <pc:sldMk cId="193676065" sldId="262"/>
        </pc:sldMkLst>
        <pc:spChg chg="mod">
          <ac:chgData name="Androphy, Elliot J" userId="S::eandro@iu.edu::bf0e82f9-3e5c-46e4-ac5b-5707bd30cfd4" providerId="AD" clId="Web-{7BEFB1B0-7565-344A-A206-A283B2540666}" dt="2023-07-21T20:55:12.976" v="172" actId="20577"/>
          <ac:spMkLst>
            <pc:docMk/>
            <pc:sldMk cId="193676065" sldId="262"/>
            <ac:spMk id="10" creationId="{6FB7B12E-52D6-B51D-E0C4-A5BDAAF4DC29}"/>
          </ac:spMkLst>
        </pc:spChg>
        <pc:spChg chg="del">
          <ac:chgData name="Androphy, Elliot J" userId="S::eandro@iu.edu::bf0e82f9-3e5c-46e4-ac5b-5707bd30cfd4" providerId="AD" clId="Web-{7BEFB1B0-7565-344A-A206-A283B2540666}" dt="2023-07-21T20:55:22.164" v="174"/>
          <ac:spMkLst>
            <pc:docMk/>
            <pc:sldMk cId="193676065" sldId="262"/>
            <ac:spMk id="13" creationId="{1AA2CC61-E899-0827-2A0E-4D97287E2BF3}"/>
          </ac:spMkLst>
        </pc:spChg>
        <pc:spChg chg="del">
          <ac:chgData name="Androphy, Elliot J" userId="S::eandro@iu.edu::bf0e82f9-3e5c-46e4-ac5b-5707bd30cfd4" providerId="AD" clId="Web-{7BEFB1B0-7565-344A-A206-A283B2540666}" dt="2023-07-21T20:55:17.898" v="173"/>
          <ac:spMkLst>
            <pc:docMk/>
            <pc:sldMk cId="193676065" sldId="262"/>
            <ac:spMk id="19" creationId="{580C61AF-BF7B-26A3-A707-5AC0C03A78C4}"/>
          </ac:spMkLst>
        </pc:spChg>
      </pc:sldChg>
      <pc:sldChg chg="modSp">
        <pc:chgData name="Androphy, Elliot J" userId="S::eandro@iu.edu::bf0e82f9-3e5c-46e4-ac5b-5707bd30cfd4" providerId="AD" clId="Web-{7BEFB1B0-7565-344A-A206-A283B2540666}" dt="2023-07-21T20:44:45.567" v="139" actId="1076"/>
        <pc:sldMkLst>
          <pc:docMk/>
          <pc:sldMk cId="4270751869" sldId="263"/>
        </pc:sldMkLst>
        <pc:spChg chg="mod">
          <ac:chgData name="Androphy, Elliot J" userId="S::eandro@iu.edu::bf0e82f9-3e5c-46e4-ac5b-5707bd30cfd4" providerId="AD" clId="Web-{7BEFB1B0-7565-344A-A206-A283B2540666}" dt="2023-07-21T20:37:57.648" v="74" actId="1076"/>
          <ac:spMkLst>
            <pc:docMk/>
            <pc:sldMk cId="4270751869" sldId="263"/>
            <ac:spMk id="5" creationId="{ABA721DE-88CB-4C4B-A3B7-3E27585E1898}"/>
          </ac:spMkLst>
        </pc:spChg>
        <pc:spChg chg="mod">
          <ac:chgData name="Androphy, Elliot J" userId="S::eandro@iu.edu::bf0e82f9-3e5c-46e4-ac5b-5707bd30cfd4" providerId="AD" clId="Web-{7BEFB1B0-7565-344A-A206-A283B2540666}" dt="2023-07-21T20:44:01.659" v="138"/>
          <ac:spMkLst>
            <pc:docMk/>
            <pc:sldMk cId="4270751869" sldId="263"/>
            <ac:spMk id="8" creationId="{9232EE6C-0FEF-DB82-AD22-82FCE237B408}"/>
          </ac:spMkLst>
        </pc:spChg>
        <pc:picChg chg="mod">
          <ac:chgData name="Androphy, Elliot J" userId="S::eandro@iu.edu::bf0e82f9-3e5c-46e4-ac5b-5707bd30cfd4" providerId="AD" clId="Web-{7BEFB1B0-7565-344A-A206-A283B2540666}" dt="2023-07-21T20:44:45.567" v="139" actId="1076"/>
          <ac:picMkLst>
            <pc:docMk/>
            <pc:sldMk cId="4270751869" sldId="263"/>
            <ac:picMk id="10" creationId="{69B31412-F471-5E92-A8C0-A8AE586A6CC0}"/>
          </ac:picMkLst>
        </pc:picChg>
      </pc:sldChg>
      <pc:sldChg chg="addSp modSp">
        <pc:chgData name="Androphy, Elliot J" userId="S::eandro@iu.edu::bf0e82f9-3e5c-46e4-ac5b-5707bd30cfd4" providerId="AD" clId="Web-{7BEFB1B0-7565-344A-A206-A283B2540666}" dt="2023-07-21T20:35:13.393" v="44" actId="20577"/>
        <pc:sldMkLst>
          <pc:docMk/>
          <pc:sldMk cId="987819811" sldId="267"/>
        </pc:sldMkLst>
        <pc:spChg chg="add mod">
          <ac:chgData name="Androphy, Elliot J" userId="S::eandro@iu.edu::bf0e82f9-3e5c-46e4-ac5b-5707bd30cfd4" providerId="AD" clId="Web-{7BEFB1B0-7565-344A-A206-A283B2540666}" dt="2023-07-21T20:35:13.393" v="44" actId="20577"/>
          <ac:spMkLst>
            <pc:docMk/>
            <pc:sldMk cId="987819811" sldId="267"/>
            <ac:spMk id="3" creationId="{A0FD940E-335B-5A5D-9EAE-3BAA626C2262}"/>
          </ac:spMkLst>
        </pc:spChg>
        <pc:spChg chg="mod">
          <ac:chgData name="Androphy, Elliot J" userId="S::eandro@iu.edu::bf0e82f9-3e5c-46e4-ac5b-5707bd30cfd4" providerId="AD" clId="Web-{7BEFB1B0-7565-344A-A206-A283B2540666}" dt="2023-07-21T20:34:11.703" v="40" actId="20577"/>
          <ac:spMkLst>
            <pc:docMk/>
            <pc:sldMk cId="987819811" sldId="267"/>
            <ac:spMk id="16" creationId="{BB083166-EE61-F239-E95F-69279EB4B677}"/>
          </ac:spMkLst>
        </pc:spChg>
      </pc:sldChg>
      <pc:sldChg chg="modSp">
        <pc:chgData name="Androphy, Elliot J" userId="S::eandro@iu.edu::bf0e82f9-3e5c-46e4-ac5b-5707bd30cfd4" providerId="AD" clId="Web-{7BEFB1B0-7565-344A-A206-A283B2540666}" dt="2023-07-21T21:03:08.178" v="252" actId="20577"/>
        <pc:sldMkLst>
          <pc:docMk/>
          <pc:sldMk cId="797863321" sldId="268"/>
        </pc:sldMkLst>
        <pc:spChg chg="mod">
          <ac:chgData name="Androphy, Elliot J" userId="S::eandro@iu.edu::bf0e82f9-3e5c-46e4-ac5b-5707bd30cfd4" providerId="AD" clId="Web-{7BEFB1B0-7565-344A-A206-A283B2540666}" dt="2023-07-21T21:03:08.178" v="252" actId="20577"/>
          <ac:spMkLst>
            <pc:docMk/>
            <pc:sldMk cId="797863321" sldId="268"/>
            <ac:spMk id="3" creationId="{318A3E1C-5656-3623-7DE4-97A8C1AF770C}"/>
          </ac:spMkLst>
        </pc:spChg>
      </pc:sldChg>
      <pc:sldChg chg="modSp">
        <pc:chgData name="Androphy, Elliot J" userId="S::eandro@iu.edu::bf0e82f9-3e5c-46e4-ac5b-5707bd30cfd4" providerId="AD" clId="Web-{7BEFB1B0-7565-344A-A206-A283B2540666}" dt="2023-07-21T20:51:24.157" v="160" actId="1076"/>
        <pc:sldMkLst>
          <pc:docMk/>
          <pc:sldMk cId="935307782" sldId="270"/>
        </pc:sldMkLst>
        <pc:spChg chg="mod">
          <ac:chgData name="Androphy, Elliot J" userId="S::eandro@iu.edu::bf0e82f9-3e5c-46e4-ac5b-5707bd30cfd4" providerId="AD" clId="Web-{7BEFB1B0-7565-344A-A206-A283B2540666}" dt="2023-07-21T20:51:24.157" v="160" actId="1076"/>
          <ac:spMkLst>
            <pc:docMk/>
            <pc:sldMk cId="935307782" sldId="270"/>
            <ac:spMk id="10" creationId="{6FB7B12E-52D6-B51D-E0C4-A5BDAAF4DC29}"/>
          </ac:spMkLst>
        </pc:spChg>
      </pc:sldChg>
      <pc:sldChg chg="modSp">
        <pc:chgData name="Androphy, Elliot J" userId="S::eandro@iu.edu::bf0e82f9-3e5c-46e4-ac5b-5707bd30cfd4" providerId="AD" clId="Web-{7BEFB1B0-7565-344A-A206-A283B2540666}" dt="2023-07-21T20:28:33.412" v="9" actId="1076"/>
        <pc:sldMkLst>
          <pc:docMk/>
          <pc:sldMk cId="918796758" sldId="271"/>
        </pc:sldMkLst>
        <pc:spChg chg="mod">
          <ac:chgData name="Androphy, Elliot J" userId="S::eandro@iu.edu::bf0e82f9-3e5c-46e4-ac5b-5707bd30cfd4" providerId="AD" clId="Web-{7BEFB1B0-7565-344A-A206-A283B2540666}" dt="2023-07-21T20:28:07.239" v="7" actId="20577"/>
          <ac:spMkLst>
            <pc:docMk/>
            <pc:sldMk cId="918796758" sldId="271"/>
            <ac:spMk id="2" creationId="{D0A1B466-0D62-4956-792C-D1E748F9A0A8}"/>
          </ac:spMkLst>
        </pc:spChg>
        <pc:picChg chg="mod">
          <ac:chgData name="Androphy, Elliot J" userId="S::eandro@iu.edu::bf0e82f9-3e5c-46e4-ac5b-5707bd30cfd4" providerId="AD" clId="Web-{7BEFB1B0-7565-344A-A206-A283B2540666}" dt="2023-07-21T20:28:33.412" v="9" actId="1076"/>
          <ac:picMkLst>
            <pc:docMk/>
            <pc:sldMk cId="918796758" sldId="271"/>
            <ac:picMk id="9" creationId="{D664EBFA-AADE-984E-4F2D-578FE8DABF4D}"/>
          </ac:picMkLst>
        </pc:picChg>
      </pc:sldChg>
      <pc:sldChg chg="modSp">
        <pc:chgData name="Androphy, Elliot J" userId="S::eandro@iu.edu::bf0e82f9-3e5c-46e4-ac5b-5707bd30cfd4" providerId="AD" clId="Web-{7BEFB1B0-7565-344A-A206-A283B2540666}" dt="2023-07-21T21:05:40.558" v="276" actId="20577"/>
        <pc:sldMkLst>
          <pc:docMk/>
          <pc:sldMk cId="1703685536" sldId="272"/>
        </pc:sldMkLst>
        <pc:spChg chg="mod">
          <ac:chgData name="Androphy, Elliot J" userId="S::eandro@iu.edu::bf0e82f9-3e5c-46e4-ac5b-5707bd30cfd4" providerId="AD" clId="Web-{7BEFB1B0-7565-344A-A206-A283B2540666}" dt="2023-07-21T21:05:40.558" v="276" actId="20577"/>
          <ac:spMkLst>
            <pc:docMk/>
            <pc:sldMk cId="1703685536" sldId="272"/>
            <ac:spMk id="3" creationId="{FF3A743F-8543-C7E1-219C-CD5FB6495E6A}"/>
          </ac:spMkLst>
        </pc:spChg>
      </pc:sldChg>
      <pc:sldChg chg="addSp modSp add ord replId addAnim">
        <pc:chgData name="Androphy, Elliot J" userId="S::eandro@iu.edu::bf0e82f9-3e5c-46e4-ac5b-5707bd30cfd4" providerId="AD" clId="Web-{7BEFB1B0-7565-344A-A206-A283B2540666}" dt="2023-07-21T20:58:19.388" v="196" actId="20577"/>
        <pc:sldMkLst>
          <pc:docMk/>
          <pc:sldMk cId="2166647645" sldId="273"/>
        </pc:sldMkLst>
        <pc:spChg chg="mod">
          <ac:chgData name="Androphy, Elliot J" userId="S::eandro@iu.edu::bf0e82f9-3e5c-46e4-ac5b-5707bd30cfd4" providerId="AD" clId="Web-{7BEFB1B0-7565-344A-A206-A283B2540666}" dt="2023-07-21T20:58:19.388" v="196" actId="20577"/>
          <ac:spMkLst>
            <pc:docMk/>
            <pc:sldMk cId="2166647645" sldId="273"/>
            <ac:spMk id="5" creationId="{ABA721DE-88CB-4C4B-A3B7-3E27585E1898}"/>
          </ac:spMkLst>
        </pc:spChg>
        <pc:picChg chg="mod">
          <ac:chgData name="Androphy, Elliot J" userId="S::eandro@iu.edu::bf0e82f9-3e5c-46e4-ac5b-5707bd30cfd4" providerId="AD" clId="Web-{7BEFB1B0-7565-344A-A206-A283B2540666}" dt="2023-07-21T20:55:57.728" v="177" actId="1076"/>
          <ac:picMkLst>
            <pc:docMk/>
            <pc:sldMk cId="2166647645" sldId="273"/>
            <ac:picMk id="7" creationId="{794C1CD3-350D-05DE-5856-129F74E3E9D5}"/>
          </ac:picMkLst>
        </pc:picChg>
        <pc:picChg chg="add mod">
          <ac:chgData name="Androphy, Elliot J" userId="S::eandro@iu.edu::bf0e82f9-3e5c-46e4-ac5b-5707bd30cfd4" providerId="AD" clId="Web-{7BEFB1B0-7565-344A-A206-A283B2540666}" dt="2023-07-21T20:56:11.978" v="180" actId="14100"/>
          <ac:picMkLst>
            <pc:docMk/>
            <pc:sldMk cId="2166647645" sldId="273"/>
            <ac:picMk id="11" creationId="{3D452417-890A-6A39-2835-2C9E8496556E}"/>
          </ac:picMkLst>
        </pc:picChg>
      </pc:sldChg>
    </pc:docChg>
  </pc:docChgLst>
  <pc:docChgLst>
    <pc:chgData name="Jose, Leny" userId="S::lenyjose@iu.edu::778803ef-6800-41c6-a440-1fb68fa6280c" providerId="AD" clId="Web-{E30D666D-9A04-932C-F6B4-DDAAD39D5ACC}"/>
    <pc:docChg chg="modSld">
      <pc:chgData name="Jose, Leny" userId="S::lenyjose@iu.edu::778803ef-6800-41c6-a440-1fb68fa6280c" providerId="AD" clId="Web-{E30D666D-9A04-932C-F6B4-DDAAD39D5ACC}" dt="2023-07-18T20:40:12.387" v="3" actId="20577"/>
      <pc:docMkLst>
        <pc:docMk/>
      </pc:docMkLst>
      <pc:sldChg chg="modSp">
        <pc:chgData name="Jose, Leny" userId="S::lenyjose@iu.edu::778803ef-6800-41c6-a440-1fb68fa6280c" providerId="AD" clId="Web-{E30D666D-9A04-932C-F6B4-DDAAD39D5ACC}" dt="2023-07-18T20:40:12.387" v="3" actId="20577"/>
        <pc:sldMkLst>
          <pc:docMk/>
          <pc:sldMk cId="987819811" sldId="267"/>
        </pc:sldMkLst>
        <pc:spChg chg="mod">
          <ac:chgData name="Jose, Leny" userId="S::lenyjose@iu.edu::778803ef-6800-41c6-a440-1fb68fa6280c" providerId="AD" clId="Web-{E30D666D-9A04-932C-F6B4-DDAAD39D5ACC}" dt="2023-07-18T20:40:12.387" v="3" actId="20577"/>
          <ac:spMkLst>
            <pc:docMk/>
            <pc:sldMk cId="987819811" sldId="267"/>
            <ac:spMk id="13" creationId="{6B95E692-B733-8492-840D-57F460CD8AB4}"/>
          </ac:spMkLst>
        </pc:spChg>
      </pc:sldChg>
    </pc:docChg>
  </pc:docChgLst>
  <pc:docChgLst>
    <pc:chgData name="Jose, Leny" userId="S::lenyjose@iu.edu::778803ef-6800-41c6-a440-1fb68fa6280c" providerId="AD" clId="Web-{8B308824-8725-D5F0-6295-52E59D02C13D}"/>
    <pc:docChg chg="modSld">
      <pc:chgData name="Jose, Leny" userId="S::lenyjose@iu.edu::778803ef-6800-41c6-a440-1fb68fa6280c" providerId="AD" clId="Web-{8B308824-8725-D5F0-6295-52E59D02C13D}" dt="2023-07-24T17:43:28.365" v="3" actId="1076"/>
      <pc:docMkLst>
        <pc:docMk/>
      </pc:docMkLst>
      <pc:sldChg chg="modSp">
        <pc:chgData name="Jose, Leny" userId="S::lenyjose@iu.edu::778803ef-6800-41c6-a440-1fb68fa6280c" providerId="AD" clId="Web-{8B308824-8725-D5F0-6295-52E59D02C13D}" dt="2023-07-24T17:43:28.365" v="3" actId="1076"/>
        <pc:sldMkLst>
          <pc:docMk/>
          <pc:sldMk cId="2285484648" sldId="269"/>
        </pc:sldMkLst>
        <pc:spChg chg="mod">
          <ac:chgData name="Jose, Leny" userId="S::lenyjose@iu.edu::778803ef-6800-41c6-a440-1fb68fa6280c" providerId="AD" clId="Web-{8B308824-8725-D5F0-6295-52E59D02C13D}" dt="2023-07-24T17:43:28.365" v="3" actId="1076"/>
          <ac:spMkLst>
            <pc:docMk/>
            <pc:sldMk cId="2285484648" sldId="269"/>
            <ac:spMk id="2" creationId="{59E40446-6037-15E0-6183-900F612DE09B}"/>
          </ac:spMkLst>
        </pc:spChg>
        <pc:picChg chg="mod">
          <ac:chgData name="Jose, Leny" userId="S::lenyjose@iu.edu::778803ef-6800-41c6-a440-1fb68fa6280c" providerId="AD" clId="Web-{8B308824-8725-D5F0-6295-52E59D02C13D}" dt="2023-07-24T17:43:13.709" v="2" actId="1076"/>
          <ac:picMkLst>
            <pc:docMk/>
            <pc:sldMk cId="2285484648" sldId="269"/>
            <ac:picMk id="18" creationId="{1790DD4B-1D06-9467-68E7-A9A90533D284}"/>
          </ac:picMkLst>
        </pc:picChg>
      </pc:sldChg>
    </pc:docChg>
  </pc:docChgLst>
  <pc:docChgLst>
    <pc:chgData name="Leny Jose" userId="778803ef-6800-41c6-a440-1fb68fa6280c" providerId="ADAL" clId="{A205020E-E486-4EEC-820C-3D158114EB45}"/>
    <pc:docChg chg="undo custSel addSld delSld modSld sldOrd">
      <pc:chgData name="Leny Jose" userId="778803ef-6800-41c6-a440-1fb68fa6280c" providerId="ADAL" clId="{A205020E-E486-4EEC-820C-3D158114EB45}" dt="2023-07-24T19:18:25.153" v="1070" actId="680"/>
      <pc:docMkLst>
        <pc:docMk/>
      </pc:docMkLst>
      <pc:sldChg chg="modSp mod modAnim modNotesTx">
        <pc:chgData name="Leny Jose" userId="778803ef-6800-41c6-a440-1fb68fa6280c" providerId="ADAL" clId="{A205020E-E486-4EEC-820C-3D158114EB45}" dt="2023-07-24T15:33:49.958" v="330" actId="6549"/>
        <pc:sldMkLst>
          <pc:docMk/>
          <pc:sldMk cId="3306979887" sldId="259"/>
        </pc:sldMkLst>
        <pc:spChg chg="mod">
          <ac:chgData name="Leny Jose" userId="778803ef-6800-41c6-a440-1fb68fa6280c" providerId="ADAL" clId="{A205020E-E486-4EEC-820C-3D158114EB45}" dt="2023-07-20T11:23:27.926" v="319" actId="6549"/>
          <ac:spMkLst>
            <pc:docMk/>
            <pc:sldMk cId="3306979887" sldId="259"/>
            <ac:spMk id="5" creationId="{ABA721DE-88CB-4C4B-A3B7-3E27585E1898}"/>
          </ac:spMkLst>
        </pc:spChg>
      </pc:sldChg>
      <pc:sldChg chg="modSp mod">
        <pc:chgData name="Leny Jose" userId="778803ef-6800-41c6-a440-1fb68fa6280c" providerId="ADAL" clId="{A205020E-E486-4EEC-820C-3D158114EB45}" dt="2023-07-24T16:16:18.486" v="871" actId="20577"/>
        <pc:sldMkLst>
          <pc:docMk/>
          <pc:sldMk cId="2520633092" sldId="260"/>
        </pc:sldMkLst>
        <pc:spChg chg="mod">
          <ac:chgData name="Leny Jose" userId="778803ef-6800-41c6-a440-1fb68fa6280c" providerId="ADAL" clId="{A205020E-E486-4EEC-820C-3D158114EB45}" dt="2023-07-24T16:16:12.965" v="855" actId="14100"/>
          <ac:spMkLst>
            <pc:docMk/>
            <pc:sldMk cId="2520633092" sldId="260"/>
            <ac:spMk id="2" creationId="{98300089-F86D-2117-A1DF-84E59E968CCF}"/>
          </ac:spMkLst>
        </pc:spChg>
        <pc:spChg chg="mod">
          <ac:chgData name="Leny Jose" userId="778803ef-6800-41c6-a440-1fb68fa6280c" providerId="ADAL" clId="{A205020E-E486-4EEC-820C-3D158114EB45}" dt="2023-07-24T16:16:01.813" v="844" actId="20577"/>
          <ac:spMkLst>
            <pc:docMk/>
            <pc:sldMk cId="2520633092" sldId="260"/>
            <ac:spMk id="5" creationId="{ABA721DE-88CB-4C4B-A3B7-3E27585E1898}"/>
          </ac:spMkLst>
        </pc:spChg>
        <pc:spChg chg="mod">
          <ac:chgData name="Leny Jose" userId="778803ef-6800-41c6-a440-1fb68fa6280c" providerId="ADAL" clId="{A205020E-E486-4EEC-820C-3D158114EB45}" dt="2023-07-24T16:16:18.486" v="871" actId="20577"/>
          <ac:spMkLst>
            <pc:docMk/>
            <pc:sldMk cId="2520633092" sldId="260"/>
            <ac:spMk id="11" creationId="{04AB02B1-2382-152A-EEFF-A9E781884DCF}"/>
          </ac:spMkLst>
        </pc:spChg>
      </pc:sldChg>
      <pc:sldChg chg="addSp delSp modSp mod">
        <pc:chgData name="Leny Jose" userId="778803ef-6800-41c6-a440-1fb68fa6280c" providerId="ADAL" clId="{A205020E-E486-4EEC-820C-3D158114EB45}" dt="2023-07-24T15:48:09.511" v="468" actId="20577"/>
        <pc:sldMkLst>
          <pc:docMk/>
          <pc:sldMk cId="3566681305" sldId="261"/>
        </pc:sldMkLst>
        <pc:spChg chg="mod">
          <ac:chgData name="Leny Jose" userId="778803ef-6800-41c6-a440-1fb68fa6280c" providerId="ADAL" clId="{A205020E-E486-4EEC-820C-3D158114EB45}" dt="2023-07-24T15:45:15.774" v="409" actId="1076"/>
          <ac:spMkLst>
            <pc:docMk/>
            <pc:sldMk cId="3566681305" sldId="261"/>
            <ac:spMk id="5" creationId="{ABA721DE-88CB-4C4B-A3B7-3E27585E1898}"/>
          </ac:spMkLst>
        </pc:spChg>
        <pc:spChg chg="add mod">
          <ac:chgData name="Leny Jose" userId="778803ef-6800-41c6-a440-1fb68fa6280c" providerId="ADAL" clId="{A205020E-E486-4EEC-820C-3D158114EB45}" dt="2023-07-24T15:47:23.222" v="457" actId="1076"/>
          <ac:spMkLst>
            <pc:docMk/>
            <pc:sldMk cId="3566681305" sldId="261"/>
            <ac:spMk id="7" creationId="{FEE1E5D8-E87A-BFEC-E604-E3858E35D74A}"/>
          </ac:spMkLst>
        </pc:spChg>
        <pc:spChg chg="mod">
          <ac:chgData name="Leny Jose" userId="778803ef-6800-41c6-a440-1fb68fa6280c" providerId="ADAL" clId="{A205020E-E486-4EEC-820C-3D158114EB45}" dt="2023-07-24T15:46:22.471" v="425" actId="1076"/>
          <ac:spMkLst>
            <pc:docMk/>
            <pc:sldMk cId="3566681305" sldId="261"/>
            <ac:spMk id="8" creationId="{19B70D05-FE78-1AF3-E440-D27AC42FA69D}"/>
          </ac:spMkLst>
        </pc:spChg>
        <pc:spChg chg="mod">
          <ac:chgData name="Leny Jose" userId="778803ef-6800-41c6-a440-1fb68fa6280c" providerId="ADAL" clId="{A205020E-E486-4EEC-820C-3D158114EB45}" dt="2023-07-24T15:45:19.438" v="410" actId="1076"/>
          <ac:spMkLst>
            <pc:docMk/>
            <pc:sldMk cId="3566681305" sldId="261"/>
            <ac:spMk id="9" creationId="{F5750DA9-BD21-30B3-AB05-BFFC682C249B}"/>
          </ac:spMkLst>
        </pc:spChg>
        <pc:spChg chg="mod">
          <ac:chgData name="Leny Jose" userId="778803ef-6800-41c6-a440-1fb68fa6280c" providerId="ADAL" clId="{A205020E-E486-4EEC-820C-3D158114EB45}" dt="2023-07-24T15:46:22.471" v="425" actId="1076"/>
          <ac:spMkLst>
            <pc:docMk/>
            <pc:sldMk cId="3566681305" sldId="261"/>
            <ac:spMk id="10" creationId="{528021AE-821D-859B-ED88-C0A562414A40}"/>
          </ac:spMkLst>
        </pc:spChg>
        <pc:spChg chg="add mod">
          <ac:chgData name="Leny Jose" userId="778803ef-6800-41c6-a440-1fb68fa6280c" providerId="ADAL" clId="{A205020E-E486-4EEC-820C-3D158114EB45}" dt="2023-07-24T15:48:09.511" v="468" actId="20577"/>
          <ac:spMkLst>
            <pc:docMk/>
            <pc:sldMk cId="3566681305" sldId="261"/>
            <ac:spMk id="11" creationId="{6CCC80C3-7139-1FF6-0C01-8A66EFC7D2C0}"/>
          </ac:spMkLst>
        </pc:spChg>
        <pc:spChg chg="mod">
          <ac:chgData name="Leny Jose" userId="778803ef-6800-41c6-a440-1fb68fa6280c" providerId="ADAL" clId="{A205020E-E486-4EEC-820C-3D158114EB45}" dt="2023-07-24T15:46:22.471" v="425" actId="1076"/>
          <ac:spMkLst>
            <pc:docMk/>
            <pc:sldMk cId="3566681305" sldId="261"/>
            <ac:spMk id="14" creationId="{A8A30921-E1A4-606D-1D51-51B544316CD3}"/>
          </ac:spMkLst>
        </pc:spChg>
        <pc:spChg chg="mod">
          <ac:chgData name="Leny Jose" userId="778803ef-6800-41c6-a440-1fb68fa6280c" providerId="ADAL" clId="{A205020E-E486-4EEC-820C-3D158114EB45}" dt="2023-07-24T15:45:59.413" v="418" actId="20577"/>
          <ac:spMkLst>
            <pc:docMk/>
            <pc:sldMk cId="3566681305" sldId="261"/>
            <ac:spMk id="15" creationId="{4ADCC21C-CE45-A8CB-A2EF-46DC4C484A83}"/>
          </ac:spMkLst>
        </pc:spChg>
        <pc:spChg chg="mod">
          <ac:chgData name="Leny Jose" userId="778803ef-6800-41c6-a440-1fb68fa6280c" providerId="ADAL" clId="{A205020E-E486-4EEC-820C-3D158114EB45}" dt="2023-07-24T15:46:12.489" v="424" actId="20577"/>
          <ac:spMkLst>
            <pc:docMk/>
            <pc:sldMk cId="3566681305" sldId="261"/>
            <ac:spMk id="16" creationId="{9E7FCA32-A049-CBA2-7EE8-2A675A21E96D}"/>
          </ac:spMkLst>
        </pc:spChg>
        <pc:grpChg chg="del mod">
          <ac:chgData name="Leny Jose" userId="778803ef-6800-41c6-a440-1fb68fa6280c" providerId="ADAL" clId="{A205020E-E486-4EEC-820C-3D158114EB45}" dt="2023-07-24T15:43:02.145" v="364" actId="165"/>
          <ac:grpSpMkLst>
            <pc:docMk/>
            <pc:sldMk cId="3566681305" sldId="261"/>
            <ac:grpSpMk id="2" creationId="{5720D181-BF6A-1CD3-EDA5-98C1497ACA33}"/>
          </ac:grpSpMkLst>
        </pc:grpChg>
        <pc:graphicFrameChg chg="mod ord topLvl">
          <ac:chgData name="Leny Jose" userId="778803ef-6800-41c6-a440-1fb68fa6280c" providerId="ADAL" clId="{A205020E-E486-4EEC-820C-3D158114EB45}" dt="2023-07-24T15:46:22.471" v="425" actId="1076"/>
          <ac:graphicFrameMkLst>
            <pc:docMk/>
            <pc:sldMk cId="3566681305" sldId="261"/>
            <ac:graphicFrameMk id="3" creationId="{5BEBF939-384A-C5F2-0E0B-FA31C4E3BAC0}"/>
          </ac:graphicFrameMkLst>
        </pc:graphicFrameChg>
        <pc:picChg chg="mod topLvl">
          <ac:chgData name="Leny Jose" userId="778803ef-6800-41c6-a440-1fb68fa6280c" providerId="ADAL" clId="{A205020E-E486-4EEC-820C-3D158114EB45}" dt="2023-07-24T15:45:50.967" v="416" actId="1076"/>
          <ac:picMkLst>
            <pc:docMk/>
            <pc:sldMk cId="3566681305" sldId="261"/>
            <ac:picMk id="4" creationId="{A3BE8809-6FE7-A800-2092-C97A34D23E73}"/>
          </ac:picMkLst>
        </pc:picChg>
        <pc:picChg chg="add mod modCrop">
          <ac:chgData name="Leny Jose" userId="778803ef-6800-41c6-a440-1fb68fa6280c" providerId="ADAL" clId="{A205020E-E486-4EEC-820C-3D158114EB45}" dt="2023-07-24T15:47:20.854" v="456" actId="1076"/>
          <ac:picMkLst>
            <pc:docMk/>
            <pc:sldMk cId="3566681305" sldId="261"/>
            <ac:picMk id="6" creationId="{7EA12859-D3E5-7E47-5CE1-72558302AE28}"/>
          </ac:picMkLst>
        </pc:picChg>
        <pc:cxnChg chg="mod">
          <ac:chgData name="Leny Jose" userId="778803ef-6800-41c6-a440-1fb68fa6280c" providerId="ADAL" clId="{A205020E-E486-4EEC-820C-3D158114EB45}" dt="2023-07-24T15:42:42.821" v="360" actId="1076"/>
          <ac:cxnSpMkLst>
            <pc:docMk/>
            <pc:sldMk cId="3566681305" sldId="261"/>
            <ac:cxnSpMk id="13" creationId="{885C3BA9-B4FA-4834-9598-17E9D1CD623A}"/>
          </ac:cxnSpMkLst>
        </pc:cxnChg>
      </pc:sldChg>
      <pc:sldChg chg="modSp del mod ord">
        <pc:chgData name="Leny Jose" userId="778803ef-6800-41c6-a440-1fb68fa6280c" providerId="ADAL" clId="{A205020E-E486-4EEC-820C-3D158114EB45}" dt="2023-07-24T16:22:43.530" v="1027" actId="2696"/>
        <pc:sldMkLst>
          <pc:docMk/>
          <pc:sldMk cId="193676065" sldId="262"/>
        </pc:sldMkLst>
        <pc:picChg chg="mod">
          <ac:chgData name="Leny Jose" userId="778803ef-6800-41c6-a440-1fb68fa6280c" providerId="ADAL" clId="{A205020E-E486-4EEC-820C-3D158114EB45}" dt="2023-07-24T16:12:29.605" v="814" actId="1076"/>
          <ac:picMkLst>
            <pc:docMk/>
            <pc:sldMk cId="193676065" sldId="262"/>
            <ac:picMk id="6" creationId="{BC6405E8-FE08-EFCB-4E22-40027A7427C8}"/>
          </ac:picMkLst>
        </pc:picChg>
      </pc:sldChg>
      <pc:sldChg chg="delSp modSp mod modAnim modNotesTx">
        <pc:chgData name="Leny Jose" userId="778803ef-6800-41c6-a440-1fb68fa6280c" providerId="ADAL" clId="{A205020E-E486-4EEC-820C-3D158114EB45}" dt="2023-07-24T16:05:14.046" v="801" actId="478"/>
        <pc:sldMkLst>
          <pc:docMk/>
          <pc:sldMk cId="4270751869" sldId="263"/>
        </pc:sldMkLst>
        <pc:spChg chg="mod">
          <ac:chgData name="Leny Jose" userId="778803ef-6800-41c6-a440-1fb68fa6280c" providerId="ADAL" clId="{A205020E-E486-4EEC-820C-3D158114EB45}" dt="2023-07-20T11:22:29.172" v="316" actId="255"/>
          <ac:spMkLst>
            <pc:docMk/>
            <pc:sldMk cId="4270751869" sldId="263"/>
            <ac:spMk id="5" creationId="{ABA721DE-88CB-4C4B-A3B7-3E27585E1898}"/>
          </ac:spMkLst>
        </pc:spChg>
        <pc:spChg chg="mod">
          <ac:chgData name="Leny Jose" userId="778803ef-6800-41c6-a440-1fb68fa6280c" providerId="ADAL" clId="{A205020E-E486-4EEC-820C-3D158114EB45}" dt="2023-07-24T16:00:41.419" v="792" actId="20577"/>
          <ac:spMkLst>
            <pc:docMk/>
            <pc:sldMk cId="4270751869" sldId="263"/>
            <ac:spMk id="8" creationId="{9232EE6C-0FEF-DB82-AD22-82FCE237B408}"/>
          </ac:spMkLst>
        </pc:spChg>
        <pc:picChg chg="del">
          <ac:chgData name="Leny Jose" userId="778803ef-6800-41c6-a440-1fb68fa6280c" providerId="ADAL" clId="{A205020E-E486-4EEC-820C-3D158114EB45}" dt="2023-07-24T16:05:12.326" v="800" actId="478"/>
          <ac:picMkLst>
            <pc:docMk/>
            <pc:sldMk cId="4270751869" sldId="263"/>
            <ac:picMk id="7" creationId="{794C1CD3-350D-05DE-5856-129F74E3E9D5}"/>
          </ac:picMkLst>
        </pc:picChg>
        <pc:picChg chg="del mod">
          <ac:chgData name="Leny Jose" userId="778803ef-6800-41c6-a440-1fb68fa6280c" providerId="ADAL" clId="{A205020E-E486-4EEC-820C-3D158114EB45}" dt="2023-07-24T16:05:14.046" v="801" actId="478"/>
          <ac:picMkLst>
            <pc:docMk/>
            <pc:sldMk cId="4270751869" sldId="263"/>
            <ac:picMk id="10" creationId="{69B31412-F471-5E92-A8C0-A8AE586A6CC0}"/>
          </ac:picMkLst>
        </pc:picChg>
      </pc:sldChg>
      <pc:sldChg chg="modSp mod">
        <pc:chgData name="Leny Jose" userId="778803ef-6800-41c6-a440-1fb68fa6280c" providerId="ADAL" clId="{A205020E-E486-4EEC-820C-3D158114EB45}" dt="2023-07-24T15:56:23.494" v="719" actId="1076"/>
        <pc:sldMkLst>
          <pc:docMk/>
          <pc:sldMk cId="987819811" sldId="267"/>
        </pc:sldMkLst>
        <pc:spChg chg="mod">
          <ac:chgData name="Leny Jose" userId="778803ef-6800-41c6-a440-1fb68fa6280c" providerId="ADAL" clId="{A205020E-E486-4EEC-820C-3D158114EB45}" dt="2023-07-24T15:56:23.494" v="719" actId="1076"/>
          <ac:spMkLst>
            <pc:docMk/>
            <pc:sldMk cId="987819811" sldId="267"/>
            <ac:spMk id="3" creationId="{A0FD940E-335B-5A5D-9EAE-3BAA626C2262}"/>
          </ac:spMkLst>
        </pc:spChg>
        <pc:spChg chg="mod">
          <ac:chgData name="Leny Jose" userId="778803ef-6800-41c6-a440-1fb68fa6280c" providerId="ADAL" clId="{A205020E-E486-4EEC-820C-3D158114EB45}" dt="2023-07-20T11:17:29.871" v="309" actId="255"/>
          <ac:spMkLst>
            <pc:docMk/>
            <pc:sldMk cId="987819811" sldId="267"/>
            <ac:spMk id="10" creationId="{B0FA40FA-09E9-2174-C26D-1D77A8438BD5}"/>
          </ac:spMkLst>
        </pc:spChg>
        <pc:spChg chg="mod">
          <ac:chgData name="Leny Jose" userId="778803ef-6800-41c6-a440-1fb68fa6280c" providerId="ADAL" clId="{A205020E-E486-4EEC-820C-3D158114EB45}" dt="2023-07-24T15:54:25.093" v="562" actId="20577"/>
          <ac:spMkLst>
            <pc:docMk/>
            <pc:sldMk cId="987819811" sldId="267"/>
            <ac:spMk id="13" creationId="{6B95E692-B733-8492-840D-57F460CD8AB4}"/>
          </ac:spMkLst>
        </pc:spChg>
        <pc:spChg chg="mod">
          <ac:chgData name="Leny Jose" userId="778803ef-6800-41c6-a440-1fb68fa6280c" providerId="ADAL" clId="{A205020E-E486-4EEC-820C-3D158114EB45}" dt="2023-07-24T15:56:17.980" v="717" actId="20577"/>
          <ac:spMkLst>
            <pc:docMk/>
            <pc:sldMk cId="987819811" sldId="267"/>
            <ac:spMk id="16" creationId="{BB083166-EE61-F239-E95F-69279EB4B677}"/>
          </ac:spMkLst>
        </pc:spChg>
      </pc:sldChg>
      <pc:sldChg chg="addSp delSp modSp mod">
        <pc:chgData name="Leny Jose" userId="778803ef-6800-41c6-a440-1fb68fa6280c" providerId="ADAL" clId="{A205020E-E486-4EEC-820C-3D158114EB45}" dt="2023-07-24T16:10:13.156" v="813" actId="1076"/>
        <pc:sldMkLst>
          <pc:docMk/>
          <pc:sldMk cId="2285484648" sldId="269"/>
        </pc:sldMkLst>
        <pc:spChg chg="mod">
          <ac:chgData name="Leny Jose" userId="778803ef-6800-41c6-a440-1fb68fa6280c" providerId="ADAL" clId="{A205020E-E486-4EEC-820C-3D158114EB45}" dt="2023-07-24T16:09:54.485" v="812" actId="1076"/>
          <ac:spMkLst>
            <pc:docMk/>
            <pc:sldMk cId="2285484648" sldId="269"/>
            <ac:spMk id="2" creationId="{59E40446-6037-15E0-6183-900F612DE09B}"/>
          </ac:spMkLst>
        </pc:spChg>
        <pc:spChg chg="mod">
          <ac:chgData name="Leny Jose" userId="778803ef-6800-41c6-a440-1fb68fa6280c" providerId="ADAL" clId="{A205020E-E486-4EEC-820C-3D158114EB45}" dt="2023-07-24T16:09:54.485" v="812" actId="1076"/>
          <ac:spMkLst>
            <pc:docMk/>
            <pc:sldMk cId="2285484648" sldId="269"/>
            <ac:spMk id="3" creationId="{781E928E-C389-039B-BD01-D58347DF4500}"/>
          </ac:spMkLst>
        </pc:spChg>
        <pc:spChg chg="del">
          <ac:chgData name="Leny Jose" userId="778803ef-6800-41c6-a440-1fb68fa6280c" providerId="ADAL" clId="{A205020E-E486-4EEC-820C-3D158114EB45}" dt="2023-07-24T16:09:48.388" v="811" actId="478"/>
          <ac:spMkLst>
            <pc:docMk/>
            <pc:sldMk cId="2285484648" sldId="269"/>
            <ac:spMk id="6" creationId="{50574732-6EBB-6C02-F67B-F799D171D38F}"/>
          </ac:spMkLst>
        </pc:spChg>
        <pc:spChg chg="mod">
          <ac:chgData name="Leny Jose" userId="778803ef-6800-41c6-a440-1fb68fa6280c" providerId="ADAL" clId="{A205020E-E486-4EEC-820C-3D158114EB45}" dt="2023-07-24T16:10:13.156" v="813" actId="1076"/>
          <ac:spMkLst>
            <pc:docMk/>
            <pc:sldMk cId="2285484648" sldId="269"/>
            <ac:spMk id="7" creationId="{ED22E1E3-10D6-41D4-F6BC-13667375EF63}"/>
          </ac:spMkLst>
        </pc:spChg>
        <pc:spChg chg="mod">
          <ac:chgData name="Leny Jose" userId="778803ef-6800-41c6-a440-1fb68fa6280c" providerId="ADAL" clId="{A205020E-E486-4EEC-820C-3D158114EB45}" dt="2023-07-24T16:08:13.020" v="802" actId="1076"/>
          <ac:spMkLst>
            <pc:docMk/>
            <pc:sldMk cId="2285484648" sldId="269"/>
            <ac:spMk id="10" creationId="{6FB7B12E-52D6-B51D-E0C4-A5BDAAF4DC29}"/>
          </ac:spMkLst>
        </pc:spChg>
        <pc:spChg chg="add del mod">
          <ac:chgData name="Leny Jose" userId="778803ef-6800-41c6-a440-1fb68fa6280c" providerId="ADAL" clId="{A205020E-E486-4EEC-820C-3D158114EB45}" dt="2023-07-24T16:09:45.222" v="810" actId="478"/>
          <ac:spMkLst>
            <pc:docMk/>
            <pc:sldMk cId="2285484648" sldId="269"/>
            <ac:spMk id="11" creationId="{C892A04E-1A0D-026F-016A-E520F0EBD407}"/>
          </ac:spMkLst>
        </pc:spChg>
        <pc:picChg chg="mod">
          <ac:chgData name="Leny Jose" userId="778803ef-6800-41c6-a440-1fb68fa6280c" providerId="ADAL" clId="{A205020E-E486-4EEC-820C-3D158114EB45}" dt="2023-07-24T16:09:54.485" v="812" actId="1076"/>
          <ac:picMkLst>
            <pc:docMk/>
            <pc:sldMk cId="2285484648" sldId="269"/>
            <ac:picMk id="4" creationId="{0F1CDD12-F4A6-CAEC-F981-F65615D7B742}"/>
          </ac:picMkLst>
        </pc:picChg>
        <pc:picChg chg="del">
          <ac:chgData name="Leny Jose" userId="778803ef-6800-41c6-a440-1fb68fa6280c" providerId="ADAL" clId="{A205020E-E486-4EEC-820C-3D158114EB45}" dt="2023-07-24T16:09:40.336" v="809" actId="478"/>
          <ac:picMkLst>
            <pc:docMk/>
            <pc:sldMk cId="2285484648" sldId="269"/>
            <ac:picMk id="5" creationId="{03696A76-92F9-DDE1-C3F8-B2D16E8C3239}"/>
          </ac:picMkLst>
        </pc:picChg>
        <pc:picChg chg="mod">
          <ac:chgData name="Leny Jose" userId="778803ef-6800-41c6-a440-1fb68fa6280c" providerId="ADAL" clId="{A205020E-E486-4EEC-820C-3D158114EB45}" dt="2023-07-24T16:09:54.485" v="812" actId="1076"/>
          <ac:picMkLst>
            <pc:docMk/>
            <pc:sldMk cId="2285484648" sldId="269"/>
            <ac:picMk id="18" creationId="{1790DD4B-1D06-9467-68E7-A9A90533D284}"/>
          </ac:picMkLst>
        </pc:picChg>
      </pc:sldChg>
      <pc:sldChg chg="modSp mod">
        <pc:chgData name="Leny Jose" userId="778803ef-6800-41c6-a440-1fb68fa6280c" providerId="ADAL" clId="{A205020E-E486-4EEC-820C-3D158114EB45}" dt="2023-07-24T19:11:37.696" v="1028" actId="1076"/>
        <pc:sldMkLst>
          <pc:docMk/>
          <pc:sldMk cId="935307782" sldId="270"/>
        </pc:sldMkLst>
        <pc:spChg chg="mod">
          <ac:chgData name="Leny Jose" userId="778803ef-6800-41c6-a440-1fb68fa6280c" providerId="ADAL" clId="{A205020E-E486-4EEC-820C-3D158114EB45}" dt="2023-07-24T15:21:18.817" v="323" actId="20577"/>
          <ac:spMkLst>
            <pc:docMk/>
            <pc:sldMk cId="935307782" sldId="270"/>
            <ac:spMk id="10" creationId="{6FB7B12E-52D6-B51D-E0C4-A5BDAAF4DC29}"/>
          </ac:spMkLst>
        </pc:spChg>
        <pc:cxnChg chg="mod">
          <ac:chgData name="Leny Jose" userId="778803ef-6800-41c6-a440-1fb68fa6280c" providerId="ADAL" clId="{A205020E-E486-4EEC-820C-3D158114EB45}" dt="2023-07-24T19:11:37.696" v="1028" actId="1076"/>
          <ac:cxnSpMkLst>
            <pc:docMk/>
            <pc:sldMk cId="935307782" sldId="270"/>
            <ac:cxnSpMk id="9" creationId="{E135CBE5-324C-B008-CAF4-822F01ACE5C7}"/>
          </ac:cxnSpMkLst>
        </pc:cxnChg>
      </pc:sldChg>
      <pc:sldChg chg="addSp delSp modSp mod">
        <pc:chgData name="Leny Jose" userId="778803ef-6800-41c6-a440-1fb68fa6280c" providerId="ADAL" clId="{A205020E-E486-4EEC-820C-3D158114EB45}" dt="2023-07-24T15:39:07.835" v="339" actId="20577"/>
        <pc:sldMkLst>
          <pc:docMk/>
          <pc:sldMk cId="918796758" sldId="271"/>
        </pc:sldMkLst>
        <pc:spChg chg="add mod">
          <ac:chgData name="Leny Jose" userId="778803ef-6800-41c6-a440-1fb68fa6280c" providerId="ADAL" clId="{A205020E-E486-4EEC-820C-3D158114EB45}" dt="2023-07-24T15:39:07.835" v="339" actId="20577"/>
          <ac:spMkLst>
            <pc:docMk/>
            <pc:sldMk cId="918796758" sldId="271"/>
            <ac:spMk id="2" creationId="{D0A1B466-0D62-4956-792C-D1E748F9A0A8}"/>
          </ac:spMkLst>
        </pc:spChg>
        <pc:spChg chg="add mod">
          <ac:chgData name="Leny Jose" userId="778803ef-6800-41c6-a440-1fb68fa6280c" providerId="ADAL" clId="{A205020E-E486-4EEC-820C-3D158114EB45}" dt="2023-07-20T11:02:10.615" v="43" actId="1076"/>
          <ac:spMkLst>
            <pc:docMk/>
            <pc:sldMk cId="918796758" sldId="271"/>
            <ac:spMk id="4" creationId="{1296F92E-A12E-AAE7-B9D6-B65F5330D47C}"/>
          </ac:spMkLst>
        </pc:spChg>
        <pc:spChg chg="mod">
          <ac:chgData name="Leny Jose" userId="778803ef-6800-41c6-a440-1fb68fa6280c" providerId="ADAL" clId="{A205020E-E486-4EEC-820C-3D158114EB45}" dt="2023-07-24T15:38:17.689" v="331" actId="1076"/>
          <ac:spMkLst>
            <pc:docMk/>
            <pc:sldMk cId="918796758" sldId="271"/>
            <ac:spMk id="5" creationId="{ABA721DE-88CB-4C4B-A3B7-3E27585E1898}"/>
          </ac:spMkLst>
        </pc:spChg>
        <pc:spChg chg="add mod">
          <ac:chgData name="Leny Jose" userId="778803ef-6800-41c6-a440-1fb68fa6280c" providerId="ADAL" clId="{A205020E-E486-4EEC-820C-3D158114EB45}" dt="2023-07-20T11:12:35.014" v="254" actId="1076"/>
          <ac:spMkLst>
            <pc:docMk/>
            <pc:sldMk cId="918796758" sldId="271"/>
            <ac:spMk id="7" creationId="{AFD62EA2-6EE0-6D22-AC8E-752B9F6C3F60}"/>
          </ac:spMkLst>
        </pc:spChg>
        <pc:spChg chg="add del mod">
          <ac:chgData name="Leny Jose" userId="778803ef-6800-41c6-a440-1fb68fa6280c" providerId="ADAL" clId="{A205020E-E486-4EEC-820C-3D158114EB45}" dt="2023-07-20T11:06:08.157" v="105" actId="478"/>
          <ac:spMkLst>
            <pc:docMk/>
            <pc:sldMk cId="918796758" sldId="271"/>
            <ac:spMk id="8" creationId="{6D76E35C-2340-0ECD-9CED-749DD156C61C}"/>
          </ac:spMkLst>
        </pc:spChg>
        <pc:spChg chg="add mod">
          <ac:chgData name="Leny Jose" userId="778803ef-6800-41c6-a440-1fb68fa6280c" providerId="ADAL" clId="{A205020E-E486-4EEC-820C-3D158114EB45}" dt="2023-07-20T11:12:01.626" v="249" actId="255"/>
          <ac:spMkLst>
            <pc:docMk/>
            <pc:sldMk cId="918796758" sldId="271"/>
            <ac:spMk id="16" creationId="{49481CF7-C63B-CD6E-DB19-E44792A61A4C}"/>
          </ac:spMkLst>
        </pc:spChg>
        <pc:spChg chg="add mod">
          <ac:chgData name="Leny Jose" userId="778803ef-6800-41c6-a440-1fb68fa6280c" providerId="ADAL" clId="{A205020E-E486-4EEC-820C-3D158114EB45}" dt="2023-07-20T11:13:55.194" v="305" actId="1076"/>
          <ac:spMkLst>
            <pc:docMk/>
            <pc:sldMk cId="918796758" sldId="271"/>
            <ac:spMk id="17" creationId="{B26E52BB-4877-8A64-8560-CD8CCA6184D9}"/>
          </ac:spMkLst>
        </pc:spChg>
        <pc:grpChg chg="add del mod">
          <ac:chgData name="Leny Jose" userId="778803ef-6800-41c6-a440-1fb68fa6280c" providerId="ADAL" clId="{A205020E-E486-4EEC-820C-3D158114EB45}" dt="2023-07-20T11:11:45.428" v="246" actId="1076"/>
          <ac:grpSpMkLst>
            <pc:docMk/>
            <pc:sldMk cId="918796758" sldId="271"/>
            <ac:grpSpMk id="6" creationId="{B239734F-D959-CA28-0177-F25778EC27B1}"/>
          </ac:grpSpMkLst>
        </pc:grpChg>
        <pc:picChg chg="add mod modCrop">
          <ac:chgData name="Leny Jose" userId="778803ef-6800-41c6-a440-1fb68fa6280c" providerId="ADAL" clId="{A205020E-E486-4EEC-820C-3D158114EB45}" dt="2023-07-20T11:01:53.647" v="39" actId="1076"/>
          <ac:picMkLst>
            <pc:docMk/>
            <pc:sldMk cId="918796758" sldId="271"/>
            <ac:picMk id="3" creationId="{897845B5-84D2-FCA6-649C-A3B27FDEEFF6}"/>
          </ac:picMkLst>
        </pc:picChg>
        <pc:cxnChg chg="add mod">
          <ac:chgData name="Leny Jose" userId="778803ef-6800-41c6-a440-1fb68fa6280c" providerId="ADAL" clId="{A205020E-E486-4EEC-820C-3D158114EB45}" dt="2023-07-20T11:12:10.837" v="251" actId="1076"/>
          <ac:cxnSpMkLst>
            <pc:docMk/>
            <pc:sldMk cId="918796758" sldId="271"/>
            <ac:cxnSpMk id="10" creationId="{5B9E9D47-2DC6-7D14-1A3B-3C3BB87F1F06}"/>
          </ac:cxnSpMkLst>
        </pc:cxnChg>
        <pc:cxnChg chg="add mod">
          <ac:chgData name="Leny Jose" userId="778803ef-6800-41c6-a440-1fb68fa6280c" providerId="ADAL" clId="{A205020E-E486-4EEC-820C-3D158114EB45}" dt="2023-07-20T11:12:14.459" v="252" actId="1076"/>
          <ac:cxnSpMkLst>
            <pc:docMk/>
            <pc:sldMk cId="918796758" sldId="271"/>
            <ac:cxnSpMk id="11" creationId="{D5BFAA57-B785-88E3-9869-D89DDDB767A0}"/>
          </ac:cxnSpMkLst>
        </pc:cxnChg>
      </pc:sldChg>
      <pc:sldChg chg="modSp mod">
        <pc:chgData name="Leny Jose" userId="778803ef-6800-41c6-a440-1fb68fa6280c" providerId="ADAL" clId="{A205020E-E486-4EEC-820C-3D158114EB45}" dt="2023-07-24T19:15:09.919" v="1069" actId="20577"/>
        <pc:sldMkLst>
          <pc:docMk/>
          <pc:sldMk cId="1703685536" sldId="272"/>
        </pc:sldMkLst>
        <pc:spChg chg="mod">
          <ac:chgData name="Leny Jose" userId="778803ef-6800-41c6-a440-1fb68fa6280c" providerId="ADAL" clId="{A205020E-E486-4EEC-820C-3D158114EB45}" dt="2023-07-24T19:15:09.919" v="1069" actId="20577"/>
          <ac:spMkLst>
            <pc:docMk/>
            <pc:sldMk cId="1703685536" sldId="272"/>
            <ac:spMk id="3" creationId="{FF3A743F-8543-C7E1-219C-CD5FB6495E6A}"/>
          </ac:spMkLst>
        </pc:spChg>
      </pc:sldChg>
      <pc:sldChg chg="modSp mod modNotesTx">
        <pc:chgData name="Leny Jose" userId="778803ef-6800-41c6-a440-1fb68fa6280c" providerId="ADAL" clId="{A205020E-E486-4EEC-820C-3D158114EB45}" dt="2023-07-24T16:14:33.373" v="825" actId="20577"/>
        <pc:sldMkLst>
          <pc:docMk/>
          <pc:sldMk cId="2166647645" sldId="273"/>
        </pc:sldMkLst>
        <pc:spChg chg="mod">
          <ac:chgData name="Leny Jose" userId="778803ef-6800-41c6-a440-1fb68fa6280c" providerId="ADAL" clId="{A205020E-E486-4EEC-820C-3D158114EB45}" dt="2023-07-24T16:14:33.373" v="825" actId="20577"/>
          <ac:spMkLst>
            <pc:docMk/>
            <pc:sldMk cId="2166647645" sldId="273"/>
            <ac:spMk id="8" creationId="{9232EE6C-0FEF-DB82-AD22-82FCE237B408}"/>
          </ac:spMkLst>
        </pc:spChg>
      </pc:sldChg>
      <pc:sldChg chg="modSp del mod">
        <pc:chgData name="Leny Jose" userId="778803ef-6800-41c6-a440-1fb68fa6280c" providerId="ADAL" clId="{A205020E-E486-4EEC-820C-3D158114EB45}" dt="2023-07-24T15:46:29.134" v="426" actId="47"/>
        <pc:sldMkLst>
          <pc:docMk/>
          <pc:sldMk cId="143223602" sldId="274"/>
        </pc:sldMkLst>
        <pc:picChg chg="mod modCrop">
          <ac:chgData name="Leny Jose" userId="778803ef-6800-41c6-a440-1fb68fa6280c" providerId="ADAL" clId="{A205020E-E486-4EEC-820C-3D158114EB45}" dt="2023-07-24T15:41:38.579" v="343" actId="732"/>
          <ac:picMkLst>
            <pc:docMk/>
            <pc:sldMk cId="143223602" sldId="274"/>
            <ac:picMk id="17" creationId="{31776DAC-2F3A-72D8-EFDD-A3F6DAC88A42}"/>
          </ac:picMkLst>
        </pc:picChg>
      </pc:sldChg>
      <pc:sldChg chg="new">
        <pc:chgData name="Leny Jose" userId="778803ef-6800-41c6-a440-1fb68fa6280c" providerId="ADAL" clId="{A205020E-E486-4EEC-820C-3D158114EB45}" dt="2023-07-24T19:18:25.153" v="1070" actId="680"/>
        <pc:sldMkLst>
          <pc:docMk/>
          <pc:sldMk cId="3490945304" sldId="274"/>
        </pc:sldMkLst>
      </pc:sldChg>
      <pc:sldChg chg="new del">
        <pc:chgData name="Leny Jose" userId="778803ef-6800-41c6-a440-1fb68fa6280c" providerId="ADAL" clId="{A205020E-E486-4EEC-820C-3D158114EB45}" dt="2023-07-24T16:22:39.192" v="1026" actId="2696"/>
        <pc:sldMkLst>
          <pc:docMk/>
          <pc:sldMk cId="3853906468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7/29/23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7/29/23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R-loops are trimeric nucleic acid structures that form during transcription. These are DNA-RNA hybrids that can cause genomic instability and transcriptional conflicts.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looked at whether R-loops form during HPV transcription AND replication. We detected r-loops in the HPV genome promoter, p97, using a DRIP procedure: DNA-RNA Immunoprecipitation.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see in this PCR graph that r-loops do from on the HPV genome, more r-loops form in the viral genome when DNA is in plasmid form v/s integrated. This may be because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episomal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HPV is more likely to transcribe and replicate DNA simultaneously, increasing likelihood of r-loop formation.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3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also looked at r-loops resolving factors that interact with viral transcription factor, E2, located on promoter site.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found out that the 1-667 of SETX does not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immunoprecipitate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E2, therefore, it may not interact. SETX is a helicase that resolves r-loops. Our results don’t signify that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senataxin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does not resolve HPV r-loops, as SETX interacts directly with DNA and a co-IP, which only looks at protein-protein interactions, does not necessarily detect that.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also found that ZPR1, zinc finger protein that recruits SETX, interacts with E2. We saw this repeatedly in our co-Ips.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conclusion, ZPR1, SMN and E2 are likely to be involved in a r-loop resolving complex at the P97 promoter on HPV genome.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experiments indicate that HPV may be using cellular machinery to resolve r-loops, and aid viral propagation like in the case of CMV and HSV.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4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bg>
      <p:bgPr>
        <a:solidFill>
          <a:srgbClr val="ACA39A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C9A91140-A017-E042-AACE-3BC11888B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88299" y="338092"/>
            <a:ext cx="5842227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400" b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SUBHEAD OR NAME OF DEPARTMENT, PROGRAM OR UNIT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BEB617-516B-C249-8FE5-7BA549031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06" y="2634659"/>
            <a:ext cx="7734221" cy="148599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 b="1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Option 1 – Opening Slide – text resizes as content is entered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17B975E-BE6B-3E4A-8B92-9C17B5615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694" y="4352744"/>
            <a:ext cx="7734222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PRESENTER AND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C18B99-EECD-5046-BE31-4620DD51D896}"/>
              </a:ext>
            </a:extLst>
          </p:cNvPr>
          <p:cNvSpPr/>
          <p:nvPr userDrawn="1"/>
        </p:nvSpPr>
        <p:spPr>
          <a:xfrm>
            <a:off x="633304" y="-648376"/>
            <a:ext cx="733465" cy="236752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1D7D63-9EA1-0449-B76D-BF4026831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581278"/>
            <a:ext cx="1289146" cy="14157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1EBDE83-1E67-3343-9355-A6972EE5B5B7}"/>
              </a:ext>
            </a:extLst>
          </p:cNvPr>
          <p:cNvSpPr/>
          <p:nvPr userDrawn="1"/>
        </p:nvSpPr>
        <p:spPr>
          <a:xfrm>
            <a:off x="-81280" y="6356229"/>
            <a:ext cx="9225281" cy="501771"/>
          </a:xfrm>
          <a:prstGeom prst="rect">
            <a:avLst/>
          </a:prstGeom>
          <a:solidFill>
            <a:srgbClr val="690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A3D753-0CB5-C64E-A1D9-63BC0278F946}"/>
              </a:ext>
            </a:extLst>
          </p:cNvPr>
          <p:cNvSpPr txBox="1"/>
          <p:nvPr userDrawn="1"/>
        </p:nvSpPr>
        <p:spPr>
          <a:xfrm>
            <a:off x="2609575" y="6409823"/>
            <a:ext cx="615943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</a:rPr>
              <a:t>INDIANA UNIVERSITY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13173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rgbClr val="ACA39A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C9A91140-A017-E042-AACE-3BC11888B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88299" y="338092"/>
            <a:ext cx="5842227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400" b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SUBHEAD OR NAME OF DEPARTMENT, PROGRAM OR UNIT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BEB617-516B-C249-8FE5-7BA549031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06" y="2634659"/>
            <a:ext cx="7734221" cy="148599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 b="1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Option 2 – Opening Slide – text resizes as content is entered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17B975E-BE6B-3E4A-8B92-9C17B5615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694" y="4352744"/>
            <a:ext cx="7734222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PRESENTER AND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C18B99-EECD-5046-BE31-4620DD51D896}"/>
              </a:ext>
            </a:extLst>
          </p:cNvPr>
          <p:cNvSpPr/>
          <p:nvPr userDrawn="1"/>
        </p:nvSpPr>
        <p:spPr>
          <a:xfrm>
            <a:off x="633304" y="-648376"/>
            <a:ext cx="733465" cy="236752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1D7D63-9EA1-0449-B76D-BF4026831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581278"/>
            <a:ext cx="1289146" cy="14157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242148-DAB9-EF42-8C05-ECA63E9119C9}"/>
              </a:ext>
            </a:extLst>
          </p:cNvPr>
          <p:cNvSpPr/>
          <p:nvPr userDrawn="1"/>
        </p:nvSpPr>
        <p:spPr>
          <a:xfrm>
            <a:off x="-81280" y="6356229"/>
            <a:ext cx="9225281" cy="501771"/>
          </a:xfrm>
          <a:prstGeom prst="rect">
            <a:avLst/>
          </a:prstGeom>
          <a:solidFill>
            <a:srgbClr val="690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AEAFF-B7B4-DB4A-9653-463C001AED5D}"/>
              </a:ext>
            </a:extLst>
          </p:cNvPr>
          <p:cNvSpPr txBox="1"/>
          <p:nvPr userDrawn="1"/>
        </p:nvSpPr>
        <p:spPr>
          <a:xfrm>
            <a:off x="2609575" y="6409823"/>
            <a:ext cx="615943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</a:rPr>
              <a:t>INDIANA UNIVERSITY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6" y="2634659"/>
            <a:ext cx="7734221" cy="148599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Option 3 – Opening Slide – text resizes as content is entered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28818228-5B8A-BA4E-A737-D61A80E0F1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694" y="4352744"/>
            <a:ext cx="7734222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PRESENTER AND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000ADE-FE87-DD47-971C-2E0BEECC052B}"/>
              </a:ext>
            </a:extLst>
          </p:cNvPr>
          <p:cNvSpPr/>
          <p:nvPr userDrawn="1"/>
        </p:nvSpPr>
        <p:spPr>
          <a:xfrm>
            <a:off x="633304" y="-648376"/>
            <a:ext cx="733465" cy="236752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7E6ADE-2960-B248-BA38-CFC8FE168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581278"/>
            <a:ext cx="1289146" cy="1415797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43E72EA7-9A7E-CC44-82E3-EB30902289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88299" y="338092"/>
            <a:ext cx="5842227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400" b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SUBHEAD OR NAME OF DEPARTMENT, PROGRAM OR UNIT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4C82AD-CE80-DA4A-9977-9A0A23E7D6F2}"/>
              </a:ext>
            </a:extLst>
          </p:cNvPr>
          <p:cNvSpPr/>
          <p:nvPr userDrawn="1"/>
        </p:nvSpPr>
        <p:spPr>
          <a:xfrm>
            <a:off x="-81280" y="6356229"/>
            <a:ext cx="9225281" cy="501771"/>
          </a:xfrm>
          <a:prstGeom prst="rect">
            <a:avLst/>
          </a:prstGeom>
          <a:solidFill>
            <a:srgbClr val="690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F361AF-D66B-014F-92F1-D5D0DF99E2CF}"/>
              </a:ext>
            </a:extLst>
          </p:cNvPr>
          <p:cNvSpPr txBox="1"/>
          <p:nvPr userDrawn="1"/>
        </p:nvSpPr>
        <p:spPr>
          <a:xfrm>
            <a:off x="2609575" y="6409823"/>
            <a:ext cx="615943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</a:rPr>
              <a:t>INDIANA UNIVERSITY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96758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ACA39A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92" y="318734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92" y="318734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92" y="318734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3032696"/>
            <a:ext cx="6802482" cy="875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333" b="1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710383"/>
            <a:ext cx="4828294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67" b="1" i="0" spc="67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942" y="2709333"/>
            <a:ext cx="148614" cy="11156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3BCC8B-7100-F042-97B6-75D8E3569281}"/>
              </a:ext>
            </a:extLst>
          </p:cNvPr>
          <p:cNvGrpSpPr/>
          <p:nvPr userDrawn="1"/>
        </p:nvGrpSpPr>
        <p:grpSpPr>
          <a:xfrm>
            <a:off x="-81280" y="6004273"/>
            <a:ext cx="9225281" cy="853727"/>
            <a:chOff x="-81280" y="6004273"/>
            <a:chExt cx="9225281" cy="85372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CFCCA75-D946-AA42-A99C-68D6F645312F}"/>
                </a:ext>
              </a:extLst>
            </p:cNvPr>
            <p:cNvSpPr/>
            <p:nvPr userDrawn="1"/>
          </p:nvSpPr>
          <p:spPr>
            <a:xfrm>
              <a:off x="-81280" y="6356229"/>
              <a:ext cx="9225281" cy="501771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01B6AB-C75E-5645-B488-A13307268B1E}"/>
                </a:ext>
              </a:extLst>
            </p:cNvPr>
            <p:cNvSpPr txBox="1"/>
            <p:nvPr userDrawn="1"/>
          </p:nvSpPr>
          <p:spPr>
            <a:xfrm>
              <a:off x="2609575" y="6409823"/>
              <a:ext cx="615943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600" b="1">
                  <a:solidFill>
                    <a:schemeClr val="bg1"/>
                  </a:solidFill>
                </a:rPr>
                <a:t>INDIANA UNIVERSITY SCHOOL OF MEDICINE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DD389B8-1D2F-A940-A835-7D70E6C5B1E3}"/>
                </a:ext>
              </a:extLst>
            </p:cNvPr>
            <p:cNvGrpSpPr/>
            <p:nvPr userDrawn="1"/>
          </p:nvGrpSpPr>
          <p:grpSpPr>
            <a:xfrm>
              <a:off x="456234" y="6004273"/>
              <a:ext cx="725830" cy="853727"/>
              <a:chOff x="422970" y="4298510"/>
              <a:chExt cx="725830" cy="85372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E4D9FAB-8496-CF41-A125-E97746F29A55}"/>
                  </a:ext>
                </a:extLst>
              </p:cNvPr>
              <p:cNvSpPr/>
              <p:nvPr userDrawn="1"/>
            </p:nvSpPr>
            <p:spPr>
              <a:xfrm>
                <a:off x="583872" y="4456709"/>
                <a:ext cx="407139" cy="695528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1BDC4B4-4312-194D-B30A-BEE20C45467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70" y="4298510"/>
                <a:ext cx="725830" cy="7971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5472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92" y="318734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92" y="318734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92" y="318734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3032696"/>
            <a:ext cx="6802482" cy="875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333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710383"/>
            <a:ext cx="5221526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67" b="1" i="0" spc="67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942" y="2709333"/>
            <a:ext cx="148614" cy="11156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E70C11-D721-FA4C-AD86-CF45AD80A1A7}"/>
              </a:ext>
            </a:extLst>
          </p:cNvPr>
          <p:cNvGrpSpPr/>
          <p:nvPr userDrawn="1"/>
        </p:nvGrpSpPr>
        <p:grpSpPr>
          <a:xfrm>
            <a:off x="-81280" y="6004273"/>
            <a:ext cx="9225281" cy="853727"/>
            <a:chOff x="-81280" y="6004273"/>
            <a:chExt cx="9225281" cy="8537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75BF4D-8F87-B247-B721-BEF42D4D4D16}"/>
                </a:ext>
              </a:extLst>
            </p:cNvPr>
            <p:cNvSpPr/>
            <p:nvPr userDrawn="1"/>
          </p:nvSpPr>
          <p:spPr>
            <a:xfrm>
              <a:off x="-81280" y="6356229"/>
              <a:ext cx="9225281" cy="501771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D3D55D-209C-CD4A-B1FA-AF79C85A9B4D}"/>
                </a:ext>
              </a:extLst>
            </p:cNvPr>
            <p:cNvSpPr txBox="1"/>
            <p:nvPr userDrawn="1"/>
          </p:nvSpPr>
          <p:spPr>
            <a:xfrm>
              <a:off x="2609575" y="6409823"/>
              <a:ext cx="615943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600" b="1">
                  <a:solidFill>
                    <a:schemeClr val="bg1"/>
                  </a:solidFill>
                </a:rPr>
                <a:t>INDIANA UNIVERSITY SCHOOL OF MEDICINE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AC1EBF9-BBED-0040-95E3-5003DD722759}"/>
                </a:ext>
              </a:extLst>
            </p:cNvPr>
            <p:cNvGrpSpPr/>
            <p:nvPr userDrawn="1"/>
          </p:nvGrpSpPr>
          <p:grpSpPr>
            <a:xfrm>
              <a:off x="456234" y="6004273"/>
              <a:ext cx="725830" cy="853727"/>
              <a:chOff x="422970" y="4298510"/>
              <a:chExt cx="725830" cy="85372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E392C5E-C5BF-C84D-9F80-A14D794607C9}"/>
                  </a:ext>
                </a:extLst>
              </p:cNvPr>
              <p:cNvSpPr/>
              <p:nvPr userDrawn="1"/>
            </p:nvSpPr>
            <p:spPr>
              <a:xfrm>
                <a:off x="583872" y="4456709"/>
                <a:ext cx="407139" cy="695528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8861962-EE8C-BB43-86EA-85003BF2F58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70" y="4298510"/>
                <a:ext cx="725830" cy="7971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0027" y="629461"/>
            <a:ext cx="8004391" cy="932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705593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198393"/>
            <a:ext cx="3700462" cy="3365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67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3" y="472141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695167"/>
            <a:ext cx="8015594" cy="374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78" marR="0" indent="-457178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24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31900-5DFA-C449-B203-FD4419ECAFB6}"/>
              </a:ext>
            </a:extLst>
          </p:cNvPr>
          <p:cNvGrpSpPr/>
          <p:nvPr userDrawn="1"/>
        </p:nvGrpSpPr>
        <p:grpSpPr>
          <a:xfrm>
            <a:off x="-81280" y="6004273"/>
            <a:ext cx="9225281" cy="853727"/>
            <a:chOff x="-81280" y="6004273"/>
            <a:chExt cx="9225281" cy="85372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225EC0-58C9-9C42-8DC7-BA6495418F7E}"/>
                </a:ext>
              </a:extLst>
            </p:cNvPr>
            <p:cNvSpPr/>
            <p:nvPr userDrawn="1"/>
          </p:nvSpPr>
          <p:spPr>
            <a:xfrm>
              <a:off x="-81280" y="6356229"/>
              <a:ext cx="9225281" cy="501771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1B2A61-BCB8-CD43-9877-D736AF8DCF63}"/>
                </a:ext>
              </a:extLst>
            </p:cNvPr>
            <p:cNvSpPr txBox="1"/>
            <p:nvPr userDrawn="1"/>
          </p:nvSpPr>
          <p:spPr>
            <a:xfrm>
              <a:off x="2609575" y="6409823"/>
              <a:ext cx="615943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600" b="1">
                  <a:solidFill>
                    <a:schemeClr val="bg1"/>
                  </a:solidFill>
                </a:rPr>
                <a:t>INDIANA UNIVERSITY SCHOOL OF MEDICINE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25AD022-C541-9040-B617-72073904F5B2}"/>
                </a:ext>
              </a:extLst>
            </p:cNvPr>
            <p:cNvGrpSpPr/>
            <p:nvPr userDrawn="1"/>
          </p:nvGrpSpPr>
          <p:grpSpPr>
            <a:xfrm>
              <a:off x="456234" y="6004273"/>
              <a:ext cx="725830" cy="853727"/>
              <a:chOff x="422970" y="4298510"/>
              <a:chExt cx="725830" cy="853727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4C1B5F8-8A4E-914F-A816-83B6487604B2}"/>
                  </a:ext>
                </a:extLst>
              </p:cNvPr>
              <p:cNvSpPr/>
              <p:nvPr userDrawn="1"/>
            </p:nvSpPr>
            <p:spPr>
              <a:xfrm>
                <a:off x="583872" y="4456709"/>
                <a:ext cx="407139" cy="695528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F0EA74E-378E-EE4D-BA58-6C3280AFF47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70" y="4298510"/>
                <a:ext cx="725830" cy="7971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6" y="619181"/>
            <a:ext cx="456057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6" y="2172540"/>
            <a:ext cx="4560579" cy="372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78" indent="-457178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1pPr>
            <a:lvl2pPr marL="990550" indent="-380981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2pPr>
            <a:lvl3pPr marL="1523925" indent="-304784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3pPr>
            <a:lvl4pPr marL="2133493" indent="-304784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4pPr>
            <a:lvl5pPr marL="2743062" indent="-304784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61" y="0"/>
            <a:ext cx="3570941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C5B1A-78DC-8940-852F-CBF95970CB16}"/>
              </a:ext>
            </a:extLst>
          </p:cNvPr>
          <p:cNvSpPr/>
          <p:nvPr userDrawn="1"/>
        </p:nvSpPr>
        <p:spPr>
          <a:xfrm>
            <a:off x="0" y="705593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B6DEB2-FAD8-1248-B63B-AD02CC83AFFC}"/>
              </a:ext>
            </a:extLst>
          </p:cNvPr>
          <p:cNvGrpSpPr/>
          <p:nvPr userDrawn="1"/>
        </p:nvGrpSpPr>
        <p:grpSpPr>
          <a:xfrm>
            <a:off x="-81280" y="6004273"/>
            <a:ext cx="9225281" cy="853727"/>
            <a:chOff x="-81280" y="6004273"/>
            <a:chExt cx="9225281" cy="85372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1ADB33-16F5-104E-8CCF-293FF120AC1D}"/>
                </a:ext>
              </a:extLst>
            </p:cNvPr>
            <p:cNvSpPr/>
            <p:nvPr userDrawn="1"/>
          </p:nvSpPr>
          <p:spPr>
            <a:xfrm>
              <a:off x="-81280" y="6356229"/>
              <a:ext cx="9225281" cy="501771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C28A3B-5815-A140-A5C5-5C9CBAC732EB}"/>
                </a:ext>
              </a:extLst>
            </p:cNvPr>
            <p:cNvSpPr txBox="1"/>
            <p:nvPr userDrawn="1"/>
          </p:nvSpPr>
          <p:spPr>
            <a:xfrm>
              <a:off x="2609575" y="6409823"/>
              <a:ext cx="615943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600" b="1">
                  <a:solidFill>
                    <a:schemeClr val="bg1"/>
                  </a:solidFill>
                </a:rPr>
                <a:t>INDIANA UNIVERSITY SCHOOL OF MEDICINE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4C42682-5D4F-5D43-907B-8B1CBABBF4EF}"/>
                </a:ext>
              </a:extLst>
            </p:cNvPr>
            <p:cNvGrpSpPr/>
            <p:nvPr userDrawn="1"/>
          </p:nvGrpSpPr>
          <p:grpSpPr>
            <a:xfrm>
              <a:off x="456234" y="6004273"/>
              <a:ext cx="725830" cy="853727"/>
              <a:chOff x="422970" y="4298510"/>
              <a:chExt cx="725830" cy="85372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CEE8771-0D39-0346-9F30-FDD9B0ACEC11}"/>
                  </a:ext>
                </a:extLst>
              </p:cNvPr>
              <p:cNvSpPr/>
              <p:nvPr userDrawn="1"/>
            </p:nvSpPr>
            <p:spPr>
              <a:xfrm>
                <a:off x="583872" y="4456709"/>
                <a:ext cx="407139" cy="695528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A06C9CE-0869-074C-B99F-35BDD46D2A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70" y="4298510"/>
                <a:ext cx="725830" cy="7971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D2F7D9-ACC7-8243-8FFE-DD36574CF48E}"/>
              </a:ext>
            </a:extLst>
          </p:cNvPr>
          <p:cNvSpPr/>
          <p:nvPr userDrawn="1"/>
        </p:nvSpPr>
        <p:spPr>
          <a:xfrm>
            <a:off x="0" y="705593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7AC1BC-C11E-4142-8EC6-F0A3B98ED453}"/>
              </a:ext>
            </a:extLst>
          </p:cNvPr>
          <p:cNvGrpSpPr/>
          <p:nvPr userDrawn="1"/>
        </p:nvGrpSpPr>
        <p:grpSpPr>
          <a:xfrm>
            <a:off x="-81280" y="6004273"/>
            <a:ext cx="9225281" cy="853727"/>
            <a:chOff x="-81280" y="6004273"/>
            <a:chExt cx="9225281" cy="8537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8518FC-EF65-A644-A584-5B33B8202637}"/>
                </a:ext>
              </a:extLst>
            </p:cNvPr>
            <p:cNvSpPr/>
            <p:nvPr userDrawn="1"/>
          </p:nvSpPr>
          <p:spPr>
            <a:xfrm>
              <a:off x="-81280" y="6356229"/>
              <a:ext cx="9225281" cy="501771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7F56F8-2B21-414B-B079-0832710CDDA1}"/>
                </a:ext>
              </a:extLst>
            </p:cNvPr>
            <p:cNvSpPr txBox="1"/>
            <p:nvPr userDrawn="1"/>
          </p:nvSpPr>
          <p:spPr>
            <a:xfrm>
              <a:off x="2609575" y="6409823"/>
              <a:ext cx="615943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600" b="1">
                  <a:solidFill>
                    <a:schemeClr val="bg1"/>
                  </a:solidFill>
                </a:rPr>
                <a:t>INDIANA UNIVERSITY SCHOOL OF MEDICINE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B930A06-E942-244C-B42A-9894BE32385D}"/>
                </a:ext>
              </a:extLst>
            </p:cNvPr>
            <p:cNvGrpSpPr/>
            <p:nvPr userDrawn="1"/>
          </p:nvGrpSpPr>
          <p:grpSpPr>
            <a:xfrm>
              <a:off x="456234" y="6004273"/>
              <a:ext cx="725830" cy="853727"/>
              <a:chOff x="422970" y="4298510"/>
              <a:chExt cx="725830" cy="85372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438B71-D3F1-AC4F-9A09-FE006930A45E}"/>
                  </a:ext>
                </a:extLst>
              </p:cNvPr>
              <p:cNvSpPr/>
              <p:nvPr userDrawn="1"/>
            </p:nvSpPr>
            <p:spPr>
              <a:xfrm>
                <a:off x="583872" y="4456709"/>
                <a:ext cx="407139" cy="695528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0E5903F-8217-EF45-BE31-706120F3BC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70" y="4298510"/>
                <a:ext cx="725830" cy="7971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69" r:id="rId2"/>
    <p:sldLayoutId id="2147493480" r:id="rId3"/>
    <p:sldLayoutId id="2147493478" r:id="rId4"/>
    <p:sldLayoutId id="2147493467" r:id="rId5"/>
    <p:sldLayoutId id="2147493472" r:id="rId6"/>
    <p:sldLayoutId id="2147493457" r:id="rId7"/>
    <p:sldLayoutId id="2147493475" r:id="rId8"/>
  </p:sldLayoutIdLst>
  <p:txStyles>
    <p:titleStyle>
      <a:lvl1pPr algn="l" defTabSz="609570" rtl="0" eaLnBrk="1" latinLnBrk="0" hangingPunct="1">
        <a:spcBef>
          <a:spcPct val="0"/>
        </a:spcBef>
        <a:buNone/>
        <a:defRPr sz="4267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78" indent="-457178" algn="l" defTabSz="60957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990550" indent="-380981" algn="l" defTabSz="60957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523925" indent="-304784" algn="l" defTabSz="60957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493" indent="-304784" algn="l" defTabSz="60957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743062" indent="-304784" algn="l" defTabSz="60957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B4E9-481F-3945-B927-4457770A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46" y="2448244"/>
            <a:ext cx="8271545" cy="1485992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 of R-loops in the HPV lifecycle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AFB3D-E8F3-4D56-9379-971A94B8ED58}"/>
              </a:ext>
            </a:extLst>
          </p:cNvPr>
          <p:cNvSpPr txBox="1"/>
          <p:nvPr/>
        </p:nvSpPr>
        <p:spPr>
          <a:xfrm>
            <a:off x="872454" y="4303552"/>
            <a:ext cx="733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Ishan </a:t>
            </a:r>
            <a:r>
              <a:rPr lang="en-US" sz="2400" dirty="0" err="1"/>
              <a:t>Sran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42DA485-5CAE-D473-3751-DD1E454C0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28" y="6293411"/>
            <a:ext cx="1881963" cy="5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4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8FCBBE-EDD8-148C-B31B-C6B0EA6F1E7D}"/>
              </a:ext>
            </a:extLst>
          </p:cNvPr>
          <p:cNvCxnSpPr/>
          <p:nvPr/>
        </p:nvCxnSpPr>
        <p:spPr>
          <a:xfrm>
            <a:off x="142875" y="1394550"/>
            <a:ext cx="886777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B0FA40FA-09E9-2174-C26D-1D77A8438BD5}"/>
              </a:ext>
            </a:extLst>
          </p:cNvPr>
          <p:cNvSpPr txBox="1">
            <a:spLocks/>
          </p:cNvSpPr>
          <p:nvPr/>
        </p:nvSpPr>
        <p:spPr>
          <a:xfrm>
            <a:off x="133350" y="71111"/>
            <a:ext cx="8758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b="1" i="0" kern="100" cap="none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R-loops are present on the HPV-31 genome at the p97 promoter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95E692-B733-8492-840D-57F460CD8AB4}"/>
              </a:ext>
            </a:extLst>
          </p:cNvPr>
          <p:cNvSpPr txBox="1"/>
          <p:nvPr/>
        </p:nvSpPr>
        <p:spPr>
          <a:xfrm>
            <a:off x="1866874" y="5231869"/>
            <a:ext cx="2540412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Primers to p97 promoter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83166-EE61-F239-E95F-69279EB4B677}"/>
              </a:ext>
            </a:extLst>
          </p:cNvPr>
          <p:cNvSpPr txBox="1"/>
          <p:nvPr/>
        </p:nvSpPr>
        <p:spPr>
          <a:xfrm>
            <a:off x="2008824" y="1786445"/>
            <a:ext cx="650136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2000" dirty="0">
                <a:latin typeface="Arial"/>
                <a:cs typeface="Arial"/>
              </a:rPr>
              <a:t>DRIP in CIN612 </a:t>
            </a:r>
            <a:r>
              <a:rPr lang="en-US" sz="2000" dirty="0" err="1">
                <a:latin typeface="Arial"/>
                <a:cs typeface="Arial"/>
              </a:rPr>
              <a:t>episomal</a:t>
            </a:r>
            <a:r>
              <a:rPr lang="en-US" sz="2000" dirty="0">
                <a:latin typeface="Arial"/>
                <a:cs typeface="Arial"/>
              </a:rPr>
              <a:t> and integrated cells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D940E-335B-5A5D-9EAE-3BAA626C2262}"/>
              </a:ext>
            </a:extLst>
          </p:cNvPr>
          <p:cNvSpPr txBox="1"/>
          <p:nvPr/>
        </p:nvSpPr>
        <p:spPr>
          <a:xfrm>
            <a:off x="5259507" y="3546315"/>
            <a:ext cx="4248478" cy="466736"/>
          </a:xfrm>
          <a:prstGeom prst="rect">
            <a:avLst/>
          </a:prstGeom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61933F-2A3F-3B8E-0978-68AFAB99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395" y="2232721"/>
            <a:ext cx="5467351" cy="3286227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DCB435E1-D3DB-408A-4EC7-902BC4037567}"/>
              </a:ext>
            </a:extLst>
          </p:cNvPr>
          <p:cNvSpPr txBox="1"/>
          <p:nvPr/>
        </p:nvSpPr>
        <p:spPr>
          <a:xfrm>
            <a:off x="6014510" y="4086893"/>
            <a:ext cx="714339" cy="4667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999EF840-0475-0CAF-B625-991618C11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085" y="5903143"/>
            <a:ext cx="1270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1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35CBE5-324C-B008-CAF4-822F01ACE5C7}"/>
              </a:ext>
            </a:extLst>
          </p:cNvPr>
          <p:cNvCxnSpPr/>
          <p:nvPr/>
        </p:nvCxnSpPr>
        <p:spPr>
          <a:xfrm>
            <a:off x="138112" y="1805313"/>
            <a:ext cx="886777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6FB7B12E-52D6-B51D-E0C4-A5BDAAF4DC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203375" y="578327"/>
            <a:ext cx="945277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/>
              <a:t>E2 complexes with SMN and ZPR1</a:t>
            </a:r>
            <a:endParaRPr lang="en-US"/>
          </a:p>
        </p:txBody>
      </p:sp>
      <p:pic>
        <p:nvPicPr>
          <p:cNvPr id="6" name="Picture 5" descr="A close-up of a test&#10;&#10;Description automatically generated">
            <a:extLst>
              <a:ext uri="{FF2B5EF4-FFF2-40B4-BE49-F238E27FC236}">
                <a16:creationId xmlns:a16="http://schemas.microsoft.com/office/drawing/2014/main" id="{853F84DD-BDE6-6A2A-37B5-A748505F1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380" y="2103264"/>
            <a:ext cx="6073239" cy="3873239"/>
          </a:xfrm>
          <a:prstGeom prst="rect">
            <a:avLst/>
          </a:prstGeom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36061BF-0689-1193-0C2F-5B977A206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0" y="5976503"/>
            <a:ext cx="972288" cy="2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0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A721DE-88CB-4C4B-A3B7-3E27585E189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2542" y="293904"/>
            <a:ext cx="875810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5C3BA9-B4FA-4834-9598-17E9D1CD623A}"/>
              </a:ext>
            </a:extLst>
          </p:cNvPr>
          <p:cNvCxnSpPr/>
          <p:nvPr/>
        </p:nvCxnSpPr>
        <p:spPr>
          <a:xfrm>
            <a:off x="142875" y="1394550"/>
            <a:ext cx="886777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iagram of a complex of r-loop&#10;&#10;Description automatically generated">
            <a:extLst>
              <a:ext uri="{FF2B5EF4-FFF2-40B4-BE49-F238E27FC236}">
                <a16:creationId xmlns:a16="http://schemas.microsoft.com/office/drawing/2014/main" id="{154977F0-D8D5-446C-2CB3-C8DB44ADF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40" y="1719943"/>
            <a:ext cx="7772400" cy="4367572"/>
          </a:xfrm>
          <a:prstGeom prst="rect">
            <a:avLst/>
          </a:prstGeom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7F68E36-FF86-13F4-EBE2-17584CA2E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907" y="5942203"/>
            <a:ext cx="968743" cy="2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51869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-Sch Medicine 4x3 PPT" id="{4B61D5A3-4CB1-AD47-AD9F-52582813FBBB}" vid="{8DD363D7-1C60-AA43-B033-7785AF036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IU-Sch Medicine 4x3 PPT</Template>
  <TotalTime>601</TotalTime>
  <Words>318</Words>
  <Application>Microsoft Macintosh PowerPoint</Application>
  <PresentationFormat>On-screen Show (4:3)</PresentationFormat>
  <Paragraphs>21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Main</vt:lpstr>
      <vt:lpstr>Role of R-loops in the HPV lifecycle</vt:lpstr>
      <vt:lpstr>PowerPoint Presentation</vt:lpstr>
      <vt:lpstr>E2 complexes with SMN and ZPR1</vt:lpstr>
      <vt:lpstr>Conclusion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DeSmet, Marsha</dc:creator>
  <cp:lastModifiedBy>Sran, Ishanpreet Singh</cp:lastModifiedBy>
  <cp:revision>18</cp:revision>
  <cp:lastPrinted>2018-12-18T16:32:29Z</cp:lastPrinted>
  <dcterms:created xsi:type="dcterms:W3CDTF">2022-10-04T12:16:00Z</dcterms:created>
  <dcterms:modified xsi:type="dcterms:W3CDTF">2023-07-29T16:26:59Z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