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Libre Franklin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ibreFranklin-bold.fntdata"/><Relationship Id="rId10" Type="http://schemas.openxmlformats.org/officeDocument/2006/relationships/font" Target="fonts/LibreFranklin-regular.fntdata"/><Relationship Id="rId13" Type="http://schemas.openxmlformats.org/officeDocument/2006/relationships/font" Target="fonts/LibreFranklin-boldItalic.fntdata"/><Relationship Id="rId12" Type="http://schemas.openxmlformats.org/officeDocument/2006/relationships/font" Target="fonts/LibreFranklin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3d1eba8b22_0_464:notes"/>
          <p:cNvSpPr/>
          <p:nvPr>
            <p:ph idx="2" type="sldImg"/>
          </p:nvPr>
        </p:nvSpPr>
        <p:spPr>
          <a:xfrm>
            <a:off x="376813" y="679197"/>
            <a:ext cx="6029100" cy="339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23d1eba8b22_0_464:notes"/>
          <p:cNvSpPr txBox="1"/>
          <p:nvPr>
            <p:ph idx="1" type="body"/>
          </p:nvPr>
        </p:nvSpPr>
        <p:spPr>
          <a:xfrm>
            <a:off x="678264" y="4301579"/>
            <a:ext cx="5426100" cy="4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0450" lIns="90450" spcFirstLastPara="1" rIns="90450" wrap="square" tIns="9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3d1eba8b22_0_464:notes"/>
          <p:cNvSpPr txBox="1"/>
          <p:nvPr/>
        </p:nvSpPr>
        <p:spPr>
          <a:xfrm>
            <a:off x="0" y="0"/>
            <a:ext cx="3768000" cy="12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25" lIns="90450" spcFirstLastPara="1" rIns="90450" wrap="square" tIns="45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3d1eba8b22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3d1eba8b22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d1eba8b22_0_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3d1eba8b22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chemeClr val="dk2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8641" l="0" r="37632" t="16541"/>
          <a:stretch/>
        </p:blipFill>
        <p:spPr>
          <a:xfrm>
            <a:off x="5535322" y="0"/>
            <a:ext cx="360867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614476" y="1940815"/>
            <a:ext cx="79152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Libre Franklin"/>
              <a:buNone/>
              <a:defRPr b="0" i="0" sz="4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14476" y="3223260"/>
            <a:ext cx="79152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ibre Franklin"/>
              <a:buNone/>
              <a:defRPr sz="18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907" y="802728"/>
            <a:ext cx="2129880" cy="8713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2" type="body"/>
          </p:nvPr>
        </p:nvSpPr>
        <p:spPr>
          <a:xfrm>
            <a:off x="614143" y="4191453"/>
            <a:ext cx="3580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ibre Franklin"/>
              <a:buChar char="●"/>
              <a:defRPr sz="1400"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35501" y="4253683"/>
            <a:ext cx="1542434" cy="360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photo left">
  <p:cSld name="Content and photo left">
    <p:bg>
      <p:bgPr>
        <a:solidFill>
          <a:schemeClr val="lt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/>
          <p:nvPr/>
        </p:nvSpPr>
        <p:spPr>
          <a:xfrm>
            <a:off x="0" y="4604346"/>
            <a:ext cx="9144000" cy="539100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97" name="Google Shape;9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689" y="4686494"/>
            <a:ext cx="828979" cy="33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3027" y="4787241"/>
            <a:ext cx="976313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1"/>
          <p:cNvSpPr txBox="1"/>
          <p:nvPr>
            <p:ph idx="1" type="body"/>
          </p:nvPr>
        </p:nvSpPr>
        <p:spPr>
          <a:xfrm>
            <a:off x="5052060" y="822959"/>
            <a:ext cx="3634500" cy="3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Char char="●"/>
              <a:defRPr sz="2400"/>
            </a:lvl1pPr>
            <a:lvl2pPr indent="-3175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11"/>
          <p:cNvSpPr/>
          <p:nvPr>
            <p:ph idx="2" type="pic"/>
          </p:nvPr>
        </p:nvSpPr>
        <p:spPr>
          <a:xfrm>
            <a:off x="0" y="0"/>
            <a:ext cx="45720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" name="Google Shape;101;p11"/>
          <p:cNvSpPr txBox="1"/>
          <p:nvPr>
            <p:ph idx="12" type="sldNum"/>
          </p:nvPr>
        </p:nvSpPr>
        <p:spPr>
          <a:xfrm>
            <a:off x="8520320" y="4745736"/>
            <a:ext cx="268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2" name="Google Shape;102;p11"/>
          <p:cNvCxnSpPr/>
          <p:nvPr/>
        </p:nvCxnSpPr>
        <p:spPr>
          <a:xfrm flipH="1">
            <a:off x="1573226" y="4604346"/>
            <a:ext cx="546900" cy="539100"/>
          </a:xfrm>
          <a:prstGeom prst="straightConnector1">
            <a:avLst/>
          </a:prstGeom>
          <a:noFill/>
          <a:ln cap="flat" cmpd="sng" w="12700">
            <a:solidFill>
              <a:srgbClr val="5AABBC">
                <a:alpha val="4549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" name="Google Shape;103;p11"/>
          <p:cNvPicPr preferRelativeResize="0"/>
          <p:nvPr/>
        </p:nvPicPr>
        <p:blipFill rotWithShape="1">
          <a:blip r:embed="rId4">
            <a:alphaModFix/>
          </a:blip>
          <a:srcRect b="-10729" l="756" r="50734" t="10730"/>
          <a:stretch/>
        </p:blipFill>
        <p:spPr>
          <a:xfrm>
            <a:off x="7600744" y="0"/>
            <a:ext cx="1543257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photo right">
  <p:cSld name="Content and photo right">
    <p:bg>
      <p:bgPr>
        <a:solidFill>
          <a:schemeClr val="lt2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/>
          <p:nvPr/>
        </p:nvSpPr>
        <p:spPr>
          <a:xfrm>
            <a:off x="0" y="4604346"/>
            <a:ext cx="9144000" cy="539100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06" name="Google Shape;10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689" y="4686494"/>
            <a:ext cx="828979" cy="33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3027" y="4787241"/>
            <a:ext cx="976313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2"/>
          <p:cNvSpPr txBox="1"/>
          <p:nvPr>
            <p:ph idx="1" type="body"/>
          </p:nvPr>
        </p:nvSpPr>
        <p:spPr>
          <a:xfrm>
            <a:off x="541782" y="822959"/>
            <a:ext cx="3634500" cy="3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Char char="●"/>
              <a:defRPr sz="2400"/>
            </a:lvl1pPr>
            <a:lvl2pPr indent="-3175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12"/>
          <p:cNvSpPr/>
          <p:nvPr>
            <p:ph idx="2" type="pic"/>
          </p:nvPr>
        </p:nvSpPr>
        <p:spPr>
          <a:xfrm>
            <a:off x="4572000" y="0"/>
            <a:ext cx="4572000" cy="460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0" name="Google Shape;110;p12"/>
          <p:cNvSpPr txBox="1"/>
          <p:nvPr>
            <p:ph idx="12" type="sldNum"/>
          </p:nvPr>
        </p:nvSpPr>
        <p:spPr>
          <a:xfrm>
            <a:off x="8520320" y="4745736"/>
            <a:ext cx="268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1" name="Google Shape;111;p12"/>
          <p:cNvCxnSpPr/>
          <p:nvPr/>
        </p:nvCxnSpPr>
        <p:spPr>
          <a:xfrm flipH="1">
            <a:off x="1573226" y="4604346"/>
            <a:ext cx="546900" cy="539100"/>
          </a:xfrm>
          <a:prstGeom prst="straightConnector1">
            <a:avLst/>
          </a:prstGeom>
          <a:noFill/>
          <a:ln cap="flat" cmpd="sng" w="12700">
            <a:solidFill>
              <a:srgbClr val="5AABBC">
                <a:alpha val="4549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" name="Google Shape;112;p12"/>
          <p:cNvPicPr preferRelativeResize="0"/>
          <p:nvPr/>
        </p:nvPicPr>
        <p:blipFill rotWithShape="1">
          <a:blip r:embed="rId4">
            <a:alphaModFix/>
          </a:blip>
          <a:srcRect b="0" l="44015" r="0" t="11221"/>
          <a:stretch/>
        </p:blipFill>
        <p:spPr>
          <a:xfrm>
            <a:off x="-1" y="-1"/>
            <a:ext cx="1573077" cy="3179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bg>
      <p:bgPr>
        <a:solidFill>
          <a:schemeClr val="l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/>
          <p:nvPr/>
        </p:nvSpPr>
        <p:spPr>
          <a:xfrm>
            <a:off x="0" y="4604346"/>
            <a:ext cx="9144000" cy="539100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15" name="Google Shape;11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689" y="4686494"/>
            <a:ext cx="828979" cy="33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3027" y="4787241"/>
            <a:ext cx="976313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>
            <p:ph idx="1" type="body"/>
          </p:nvPr>
        </p:nvSpPr>
        <p:spPr>
          <a:xfrm>
            <a:off x="3995531" y="1197769"/>
            <a:ext cx="4691400" cy="3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18" name="Google Shape;118;p13"/>
          <p:cNvSpPr/>
          <p:nvPr>
            <p:ph idx="2" type="pic"/>
          </p:nvPr>
        </p:nvSpPr>
        <p:spPr>
          <a:xfrm>
            <a:off x="914059" y="986539"/>
            <a:ext cx="2816700" cy="2816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9" name="Google Shape;119;p13"/>
          <p:cNvSpPr txBox="1"/>
          <p:nvPr>
            <p:ph idx="12" type="sldNum"/>
          </p:nvPr>
        </p:nvSpPr>
        <p:spPr>
          <a:xfrm>
            <a:off x="8520320" y="4745736"/>
            <a:ext cx="268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0" name="Google Shape;120;p13"/>
          <p:cNvCxnSpPr/>
          <p:nvPr/>
        </p:nvCxnSpPr>
        <p:spPr>
          <a:xfrm flipH="1">
            <a:off x="1573226" y="4604346"/>
            <a:ext cx="546900" cy="539100"/>
          </a:xfrm>
          <a:prstGeom prst="straightConnector1">
            <a:avLst/>
          </a:prstGeom>
          <a:noFill/>
          <a:ln cap="flat" cmpd="sng" w="12700">
            <a:solidFill>
              <a:srgbClr val="5AABBC">
                <a:alpha val="4549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" name="Google Shape;121;p13"/>
          <p:cNvPicPr preferRelativeResize="0"/>
          <p:nvPr/>
        </p:nvPicPr>
        <p:blipFill rotWithShape="1">
          <a:blip r:embed="rId4">
            <a:alphaModFix/>
          </a:blip>
          <a:srcRect b="0" l="0" r="36532" t="43738"/>
          <a:stretch/>
        </p:blipFill>
        <p:spPr>
          <a:xfrm>
            <a:off x="7003911" y="0"/>
            <a:ext cx="2140089" cy="13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 page number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/>
          <p:nvPr>
            <p:ph idx="12" type="sldNum"/>
          </p:nvPr>
        </p:nvSpPr>
        <p:spPr>
          <a:xfrm>
            <a:off x="8315325" y="4767263"/>
            <a:ext cx="4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-dark">
  <p:cSld name="Divider slide-dark">
    <p:bg>
      <p:bgPr>
        <a:solidFill>
          <a:schemeClr val="dk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6"/>
          <p:cNvPicPr preferRelativeResize="0"/>
          <p:nvPr/>
        </p:nvPicPr>
        <p:blipFill rotWithShape="1">
          <a:blip r:embed="rId2">
            <a:alphaModFix/>
          </a:blip>
          <a:srcRect b="20142" l="43094" r="0" t="24261"/>
          <a:stretch/>
        </p:blipFill>
        <p:spPr>
          <a:xfrm>
            <a:off x="0" y="1888761"/>
            <a:ext cx="3016286" cy="3254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3">
            <a:alphaModFix/>
          </a:blip>
          <a:srcRect b="27310" l="0" r="35018" t="32538"/>
          <a:stretch/>
        </p:blipFill>
        <p:spPr>
          <a:xfrm>
            <a:off x="2925047" y="1"/>
            <a:ext cx="6218955" cy="378110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>
            <p:ph type="ctrTitle"/>
          </p:nvPr>
        </p:nvSpPr>
        <p:spPr>
          <a:xfrm>
            <a:off x="614476" y="1676400"/>
            <a:ext cx="79152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ibre Franklin"/>
              <a:buNone/>
              <a:defRPr b="1" i="0" sz="45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16"/>
          <p:cNvSpPr/>
          <p:nvPr/>
        </p:nvSpPr>
        <p:spPr>
          <a:xfrm>
            <a:off x="634648" y="3017184"/>
            <a:ext cx="693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- light">
  <p:cSld name="Divider slide - light">
    <p:bg>
      <p:bgPr>
        <a:solidFill>
          <a:schemeClr val="l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7"/>
          <p:cNvPicPr preferRelativeResize="0"/>
          <p:nvPr/>
        </p:nvPicPr>
        <p:blipFill rotWithShape="1">
          <a:blip r:embed="rId2">
            <a:alphaModFix/>
          </a:blip>
          <a:srcRect b="20142" l="43094" r="0" t="24261"/>
          <a:stretch/>
        </p:blipFill>
        <p:spPr>
          <a:xfrm>
            <a:off x="0" y="1888761"/>
            <a:ext cx="3016286" cy="3254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3">
            <a:alphaModFix/>
          </a:blip>
          <a:srcRect b="27310" l="0" r="35018" t="32538"/>
          <a:stretch/>
        </p:blipFill>
        <p:spPr>
          <a:xfrm>
            <a:off x="2925047" y="1"/>
            <a:ext cx="6218955" cy="37811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>
            <p:ph type="ctrTitle"/>
          </p:nvPr>
        </p:nvSpPr>
        <p:spPr>
          <a:xfrm>
            <a:off x="614476" y="1676400"/>
            <a:ext cx="79152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7"/>
              </a:buClr>
              <a:buSzPts val="4500"/>
              <a:buFont typeface="Libre Franklin"/>
              <a:buNone/>
              <a:defRPr b="1" i="0" sz="4500">
                <a:solidFill>
                  <a:srgbClr val="00518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17"/>
          <p:cNvSpPr/>
          <p:nvPr/>
        </p:nvSpPr>
        <p:spPr>
          <a:xfrm>
            <a:off x="634648" y="3017184"/>
            <a:ext cx="693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 option">
  <p:cSld name="Alt option">
    <p:bg>
      <p:bgPr>
        <a:solidFill>
          <a:schemeClr val="lt2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>
            <a:off x="0" y="4604346"/>
            <a:ext cx="9144000" cy="539100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689" y="4686494"/>
            <a:ext cx="828979" cy="33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3027" y="4787241"/>
            <a:ext cx="976313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8520320" y="4745736"/>
            <a:ext cx="268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0" name="Google Shape;140;p18"/>
          <p:cNvCxnSpPr/>
          <p:nvPr/>
        </p:nvCxnSpPr>
        <p:spPr>
          <a:xfrm flipH="1">
            <a:off x="1573226" y="4604346"/>
            <a:ext cx="546900" cy="539100"/>
          </a:xfrm>
          <a:prstGeom prst="straightConnector1">
            <a:avLst/>
          </a:prstGeom>
          <a:noFill/>
          <a:ln cap="flat" cmpd="sng" w="12700">
            <a:solidFill>
              <a:srgbClr val="5AABBC">
                <a:alpha val="4549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" name="Google Shape;141;p18"/>
          <p:cNvPicPr preferRelativeResize="0"/>
          <p:nvPr/>
        </p:nvPicPr>
        <p:blipFill rotWithShape="1">
          <a:blip r:embed="rId4">
            <a:alphaModFix/>
          </a:blip>
          <a:srcRect b="0" l="0" r="41338" t="58891"/>
          <a:stretch/>
        </p:blipFill>
        <p:spPr>
          <a:xfrm>
            <a:off x="6047703" y="-78699"/>
            <a:ext cx="3096297" cy="238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4" name="Google Shape;144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0" spcFirstLastPara="1" rIns="0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311700" y="2241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0" spcFirstLastPara="1" rIns="0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chemeClr val="dk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204454" y="-78206"/>
            <a:ext cx="7621445" cy="5305362"/>
          </a:xfrm>
          <a:custGeom>
            <a:rect b="b" l="l" r="r" t="t"/>
            <a:pathLst>
              <a:path extrusionOk="0" h="6890080" w="9897980">
                <a:moveTo>
                  <a:pt x="0" y="0"/>
                </a:moveTo>
                <a:lnTo>
                  <a:pt x="7587916" y="16042"/>
                </a:lnTo>
                <a:lnTo>
                  <a:pt x="9897980" y="6890080"/>
                </a:lnTo>
                <a:lnTo>
                  <a:pt x="64169" y="6874038"/>
                </a:lnTo>
                <a:lnTo>
                  <a:pt x="0" y="0"/>
                </a:lnTo>
                <a:close/>
              </a:path>
            </a:pathLst>
          </a:custGeom>
          <a:solidFill>
            <a:srgbClr val="EEF3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11621" r="0" t="32890"/>
          <a:stretch/>
        </p:blipFill>
        <p:spPr>
          <a:xfrm>
            <a:off x="-204455" y="-78206"/>
            <a:ext cx="4781461" cy="273584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type="ctrTitle"/>
          </p:nvPr>
        </p:nvSpPr>
        <p:spPr>
          <a:xfrm>
            <a:off x="614476" y="1940815"/>
            <a:ext cx="5649900" cy="19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ibre Franklin"/>
              <a:buNone/>
              <a:defRPr b="0" i="0" sz="41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614476" y="4354830"/>
            <a:ext cx="56499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ibre Franklin"/>
              <a:buNone/>
              <a:defRPr sz="1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3" name="Google Shape;23;p3"/>
          <p:cNvSpPr txBox="1"/>
          <p:nvPr>
            <p:ph idx="2" type="body"/>
          </p:nvPr>
        </p:nvSpPr>
        <p:spPr>
          <a:xfrm>
            <a:off x="614143" y="619439"/>
            <a:ext cx="3580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bre Franklin"/>
              <a:buChar char="●"/>
              <a:defRPr sz="14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9680" y="420340"/>
            <a:ext cx="2524012" cy="103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2490" y="4406958"/>
            <a:ext cx="1123132" cy="262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A">
  <p:cSld name="Title and content A">
    <p:bg>
      <p:bgPr>
        <a:solidFill>
          <a:schemeClr val="lt2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44671"/>
          <a:stretch/>
        </p:blipFill>
        <p:spPr>
          <a:xfrm>
            <a:off x="-2302" y="0"/>
            <a:ext cx="9161886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/>
          <p:nvPr/>
        </p:nvSpPr>
        <p:spPr>
          <a:xfrm>
            <a:off x="0" y="4604346"/>
            <a:ext cx="9144000" cy="539100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540689" y="347471"/>
            <a:ext cx="81462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689" y="4686494"/>
            <a:ext cx="828979" cy="33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3027" y="4787241"/>
            <a:ext cx="976313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>
            <p:ph idx="1" type="body"/>
          </p:nvPr>
        </p:nvSpPr>
        <p:spPr>
          <a:xfrm>
            <a:off x="540544" y="1197769"/>
            <a:ext cx="8146500" cy="3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746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  <a:defRPr sz="2000"/>
            </a:lvl1pPr>
            <a:lvl2pPr indent="-3746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  <a:defRPr sz="2000"/>
            </a:lvl2pPr>
            <a:lvl3pPr indent="-37465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  <a:defRPr sz="2000"/>
            </a:lvl3pPr>
            <a:lvl4pPr indent="-37465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  <a:defRPr sz="2000"/>
            </a:lvl4pPr>
            <a:lvl5pPr indent="-3746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  <a:defRPr sz="2000"/>
            </a:lvl5pPr>
            <a:lvl6pPr indent="-3746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  <a:defRPr sz="2000"/>
            </a:lvl6pPr>
            <a:lvl7pPr indent="-3746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  <a:defRPr sz="2000"/>
            </a:lvl7pPr>
            <a:lvl8pPr indent="-3746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  <a:defRPr sz="2000"/>
            </a:lvl8pPr>
            <a:lvl9pPr indent="-3746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  <a:defRPr sz="2000"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520320" y="4745736"/>
            <a:ext cx="268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4"/>
          <p:cNvCxnSpPr/>
          <p:nvPr/>
        </p:nvCxnSpPr>
        <p:spPr>
          <a:xfrm flipH="1">
            <a:off x="1573226" y="4604346"/>
            <a:ext cx="546900" cy="539100"/>
          </a:xfrm>
          <a:prstGeom prst="straightConnector1">
            <a:avLst/>
          </a:prstGeom>
          <a:noFill/>
          <a:ln cap="flat" cmpd="sng" w="12700">
            <a:solidFill>
              <a:srgbClr val="5AABBC">
                <a:alpha val="4549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B">
  <p:cSld name="Title and content B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-5824"/>
            <a:ext cx="9144000" cy="2327270"/>
          </a:xfrm>
          <a:custGeom>
            <a:rect b="b" l="l" r="r" t="t"/>
            <a:pathLst>
              <a:path extrusionOk="0" h="3103026" w="12192000">
                <a:moveTo>
                  <a:pt x="0" y="0"/>
                </a:moveTo>
                <a:lnTo>
                  <a:pt x="12192000" y="0"/>
                </a:lnTo>
                <a:lnTo>
                  <a:pt x="12192000" y="1185735"/>
                </a:lnTo>
                <a:lnTo>
                  <a:pt x="0" y="3103026"/>
                </a:lnTo>
                <a:lnTo>
                  <a:pt x="0" y="0"/>
                </a:lnTo>
                <a:close/>
              </a:path>
            </a:pathLst>
          </a:custGeom>
          <a:solidFill>
            <a:srgbClr val="E1E9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0" y="2940878"/>
            <a:ext cx="9193825" cy="1669473"/>
          </a:xfrm>
          <a:custGeom>
            <a:rect b="b" l="l" r="r" t="t"/>
            <a:pathLst>
              <a:path extrusionOk="0" h="2147232" w="12177252">
                <a:moveTo>
                  <a:pt x="0" y="0"/>
                </a:moveTo>
                <a:lnTo>
                  <a:pt x="12177252" y="1976284"/>
                </a:lnTo>
                <a:lnTo>
                  <a:pt x="12162503" y="2147232"/>
                </a:lnTo>
                <a:lnTo>
                  <a:pt x="0" y="2147232"/>
                </a:lnTo>
                <a:lnTo>
                  <a:pt x="0" y="0"/>
                </a:lnTo>
                <a:close/>
              </a:path>
            </a:pathLst>
          </a:custGeom>
          <a:solidFill>
            <a:srgbClr val="6EA9BA">
              <a:alpha val="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0" y="4604346"/>
            <a:ext cx="9144000" cy="539100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" name="Google Shape;39;p5"/>
          <p:cNvSpPr txBox="1"/>
          <p:nvPr>
            <p:ph type="title"/>
          </p:nvPr>
        </p:nvSpPr>
        <p:spPr>
          <a:xfrm>
            <a:off x="540689" y="347471"/>
            <a:ext cx="81462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689" y="4686494"/>
            <a:ext cx="828979" cy="33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3027" y="4787241"/>
            <a:ext cx="976313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/>
          <p:nvPr>
            <p:ph idx="1" type="body"/>
          </p:nvPr>
        </p:nvSpPr>
        <p:spPr>
          <a:xfrm>
            <a:off x="540544" y="1197769"/>
            <a:ext cx="8146500" cy="3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520320" y="4745736"/>
            <a:ext cx="268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4" name="Google Shape;44;p5"/>
          <p:cNvCxnSpPr/>
          <p:nvPr/>
        </p:nvCxnSpPr>
        <p:spPr>
          <a:xfrm flipH="1">
            <a:off x="1573226" y="4604346"/>
            <a:ext cx="546900" cy="539100"/>
          </a:xfrm>
          <a:prstGeom prst="straightConnector1">
            <a:avLst/>
          </a:prstGeom>
          <a:noFill/>
          <a:ln cap="flat" cmpd="sng" w="12700">
            <a:solidFill>
              <a:srgbClr val="5AABBC">
                <a:alpha val="4549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C">
  <p:cSld name="Title and content C">
    <p:bg>
      <p:bgPr>
        <a:solidFill>
          <a:schemeClr val="lt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0" y="1771973"/>
            <a:ext cx="9132939" cy="2838127"/>
          </a:xfrm>
          <a:custGeom>
            <a:rect b="b" l="l" r="r" t="t"/>
            <a:pathLst>
              <a:path extrusionOk="0" h="3809566" w="12177252">
                <a:moveTo>
                  <a:pt x="0" y="0"/>
                </a:moveTo>
                <a:lnTo>
                  <a:pt x="12177252" y="1699229"/>
                </a:lnTo>
                <a:lnTo>
                  <a:pt x="12162503" y="3809566"/>
                </a:lnTo>
                <a:lnTo>
                  <a:pt x="0" y="3809566"/>
                </a:lnTo>
                <a:lnTo>
                  <a:pt x="0" y="0"/>
                </a:lnTo>
                <a:close/>
              </a:path>
            </a:pathLst>
          </a:custGeom>
          <a:solidFill>
            <a:srgbClr val="6EA9BA">
              <a:alpha val="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0" y="4604346"/>
            <a:ext cx="9144000" cy="539100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" name="Google Shape;48;p6"/>
          <p:cNvSpPr txBox="1"/>
          <p:nvPr>
            <p:ph type="title"/>
          </p:nvPr>
        </p:nvSpPr>
        <p:spPr>
          <a:xfrm>
            <a:off x="540689" y="347471"/>
            <a:ext cx="81462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689" y="4686494"/>
            <a:ext cx="828979" cy="33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3027" y="4787241"/>
            <a:ext cx="976313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/>
          <p:nvPr>
            <p:ph idx="1" type="body"/>
          </p:nvPr>
        </p:nvSpPr>
        <p:spPr>
          <a:xfrm>
            <a:off x="540544" y="1197769"/>
            <a:ext cx="8146500" cy="3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8520320" y="4745736"/>
            <a:ext cx="268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3" name="Google Shape;53;p6"/>
          <p:cNvCxnSpPr/>
          <p:nvPr/>
        </p:nvCxnSpPr>
        <p:spPr>
          <a:xfrm flipH="1">
            <a:off x="1573226" y="4604346"/>
            <a:ext cx="546900" cy="539100"/>
          </a:xfrm>
          <a:prstGeom prst="straightConnector1">
            <a:avLst/>
          </a:prstGeom>
          <a:noFill/>
          <a:ln cap="flat" cmpd="sng" w="12700">
            <a:solidFill>
              <a:srgbClr val="5AABBC">
                <a:alpha val="4549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 2-column A">
  <p:cSld name="Title and content  2-column A">
    <p:bg>
      <p:bgPr>
        <a:solidFill>
          <a:schemeClr val="lt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0" l="0" r="0" t="44671"/>
          <a:stretch/>
        </p:blipFill>
        <p:spPr>
          <a:xfrm>
            <a:off x="-2302" y="0"/>
            <a:ext cx="9161886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0" y="4604346"/>
            <a:ext cx="9144000" cy="539100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7" name="Google Shape;57;p7"/>
          <p:cNvSpPr txBox="1"/>
          <p:nvPr>
            <p:ph type="title"/>
          </p:nvPr>
        </p:nvSpPr>
        <p:spPr>
          <a:xfrm>
            <a:off x="540689" y="347471"/>
            <a:ext cx="81462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8" name="Google Shape;5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689" y="4686494"/>
            <a:ext cx="828979" cy="33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3027" y="4787241"/>
            <a:ext cx="976313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/>
          <p:nvPr>
            <p:ph idx="1" type="body"/>
          </p:nvPr>
        </p:nvSpPr>
        <p:spPr>
          <a:xfrm>
            <a:off x="541339" y="1194909"/>
            <a:ext cx="3846600" cy="3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2" type="body"/>
          </p:nvPr>
        </p:nvSpPr>
        <p:spPr>
          <a:xfrm>
            <a:off x="4795727" y="1194909"/>
            <a:ext cx="3846600" cy="3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2" type="sldNum"/>
          </p:nvPr>
        </p:nvSpPr>
        <p:spPr>
          <a:xfrm>
            <a:off x="8520320" y="4745736"/>
            <a:ext cx="268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7"/>
          <p:cNvCxnSpPr/>
          <p:nvPr/>
        </p:nvCxnSpPr>
        <p:spPr>
          <a:xfrm flipH="1">
            <a:off x="1573226" y="4604346"/>
            <a:ext cx="546900" cy="539100"/>
          </a:xfrm>
          <a:prstGeom prst="straightConnector1">
            <a:avLst/>
          </a:prstGeom>
          <a:noFill/>
          <a:ln cap="flat" cmpd="sng" w="12700">
            <a:solidFill>
              <a:srgbClr val="5AABBC">
                <a:alpha val="4549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 2-column B">
  <p:cSld name="Title and content  2-column B">
    <p:bg>
      <p:bgPr>
        <a:solidFill>
          <a:schemeClr val="lt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0" y="2940878"/>
            <a:ext cx="9193825" cy="1669473"/>
          </a:xfrm>
          <a:custGeom>
            <a:rect b="b" l="l" r="r" t="t"/>
            <a:pathLst>
              <a:path extrusionOk="0" h="2147232" w="12177252">
                <a:moveTo>
                  <a:pt x="0" y="0"/>
                </a:moveTo>
                <a:lnTo>
                  <a:pt x="12177252" y="1976284"/>
                </a:lnTo>
                <a:lnTo>
                  <a:pt x="12162503" y="2147232"/>
                </a:lnTo>
                <a:lnTo>
                  <a:pt x="0" y="2147232"/>
                </a:lnTo>
                <a:lnTo>
                  <a:pt x="0" y="0"/>
                </a:lnTo>
                <a:close/>
              </a:path>
            </a:pathLst>
          </a:custGeom>
          <a:solidFill>
            <a:srgbClr val="6EA9BA">
              <a:alpha val="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0" y="0"/>
            <a:ext cx="9144000" cy="2327270"/>
          </a:xfrm>
          <a:custGeom>
            <a:rect b="b" l="l" r="r" t="t"/>
            <a:pathLst>
              <a:path extrusionOk="0" h="3103026" w="12192000">
                <a:moveTo>
                  <a:pt x="0" y="0"/>
                </a:moveTo>
                <a:lnTo>
                  <a:pt x="12192000" y="0"/>
                </a:lnTo>
                <a:lnTo>
                  <a:pt x="12192000" y="1185735"/>
                </a:lnTo>
                <a:lnTo>
                  <a:pt x="0" y="3103026"/>
                </a:lnTo>
                <a:lnTo>
                  <a:pt x="0" y="0"/>
                </a:lnTo>
                <a:close/>
              </a:path>
            </a:pathLst>
          </a:custGeom>
          <a:solidFill>
            <a:srgbClr val="E1E9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4604346"/>
            <a:ext cx="9144000" cy="539100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8" name="Google Shape;68;p8"/>
          <p:cNvSpPr txBox="1"/>
          <p:nvPr>
            <p:ph type="title"/>
          </p:nvPr>
        </p:nvSpPr>
        <p:spPr>
          <a:xfrm>
            <a:off x="540689" y="347471"/>
            <a:ext cx="81462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9" name="Google Shape;6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689" y="4686494"/>
            <a:ext cx="828979" cy="33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3027" y="4787241"/>
            <a:ext cx="976313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/>
          <p:nvPr>
            <p:ph idx="1" type="body"/>
          </p:nvPr>
        </p:nvSpPr>
        <p:spPr>
          <a:xfrm>
            <a:off x="541339" y="1194909"/>
            <a:ext cx="3846600" cy="3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8"/>
          <p:cNvSpPr txBox="1"/>
          <p:nvPr>
            <p:ph idx="2" type="body"/>
          </p:nvPr>
        </p:nvSpPr>
        <p:spPr>
          <a:xfrm>
            <a:off x="4795727" y="1194909"/>
            <a:ext cx="3846600" cy="3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8520320" y="4745736"/>
            <a:ext cx="268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4" name="Google Shape;74;p8"/>
          <p:cNvCxnSpPr/>
          <p:nvPr/>
        </p:nvCxnSpPr>
        <p:spPr>
          <a:xfrm flipH="1">
            <a:off x="1573226" y="4604346"/>
            <a:ext cx="546900" cy="539100"/>
          </a:xfrm>
          <a:prstGeom prst="straightConnector1">
            <a:avLst/>
          </a:prstGeom>
          <a:noFill/>
          <a:ln cap="flat" cmpd="sng" w="12700">
            <a:solidFill>
              <a:srgbClr val="5AABBC">
                <a:alpha val="4549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 2-column C">
  <p:cSld name="Title and content  2-column C">
    <p:bg>
      <p:bgPr>
        <a:solidFill>
          <a:schemeClr val="l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/>
          <p:nvPr/>
        </p:nvSpPr>
        <p:spPr>
          <a:xfrm>
            <a:off x="0" y="1771973"/>
            <a:ext cx="9132939" cy="2838127"/>
          </a:xfrm>
          <a:custGeom>
            <a:rect b="b" l="l" r="r" t="t"/>
            <a:pathLst>
              <a:path extrusionOk="0" h="3809566" w="12177252">
                <a:moveTo>
                  <a:pt x="0" y="0"/>
                </a:moveTo>
                <a:lnTo>
                  <a:pt x="12177252" y="1699229"/>
                </a:lnTo>
                <a:lnTo>
                  <a:pt x="12162503" y="3809566"/>
                </a:lnTo>
                <a:lnTo>
                  <a:pt x="0" y="3809566"/>
                </a:lnTo>
                <a:lnTo>
                  <a:pt x="0" y="0"/>
                </a:lnTo>
                <a:close/>
              </a:path>
            </a:pathLst>
          </a:custGeom>
          <a:solidFill>
            <a:srgbClr val="6EA9BA">
              <a:alpha val="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0" y="4604346"/>
            <a:ext cx="9144000" cy="539100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8" name="Google Shape;78;p9"/>
          <p:cNvSpPr txBox="1"/>
          <p:nvPr>
            <p:ph type="title"/>
          </p:nvPr>
        </p:nvSpPr>
        <p:spPr>
          <a:xfrm>
            <a:off x="540689" y="347471"/>
            <a:ext cx="81462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9" name="Google Shape;7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689" y="4686494"/>
            <a:ext cx="828979" cy="33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3027" y="4787241"/>
            <a:ext cx="976313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 txBox="1"/>
          <p:nvPr>
            <p:ph idx="1" type="body"/>
          </p:nvPr>
        </p:nvSpPr>
        <p:spPr>
          <a:xfrm>
            <a:off x="541339" y="1194909"/>
            <a:ext cx="3846600" cy="3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2" type="body"/>
          </p:nvPr>
        </p:nvSpPr>
        <p:spPr>
          <a:xfrm>
            <a:off x="4795727" y="1194909"/>
            <a:ext cx="3846600" cy="3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2" type="sldNum"/>
          </p:nvPr>
        </p:nvSpPr>
        <p:spPr>
          <a:xfrm>
            <a:off x="8520320" y="4745736"/>
            <a:ext cx="268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4" name="Google Shape;84;p9"/>
          <p:cNvCxnSpPr/>
          <p:nvPr/>
        </p:nvCxnSpPr>
        <p:spPr>
          <a:xfrm flipH="1">
            <a:off x="1573226" y="4604346"/>
            <a:ext cx="546900" cy="539100"/>
          </a:xfrm>
          <a:prstGeom prst="straightConnector1">
            <a:avLst/>
          </a:prstGeom>
          <a:noFill/>
          <a:ln cap="flat" cmpd="sng" w="12700">
            <a:solidFill>
              <a:srgbClr val="5AABBC">
                <a:alpha val="4549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xes">
  <p:cSld name="Title and boxes">
    <p:bg>
      <p:bgPr>
        <a:solidFill>
          <a:schemeClr val="lt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/>
          <p:nvPr/>
        </p:nvSpPr>
        <p:spPr>
          <a:xfrm>
            <a:off x="0" y="4604346"/>
            <a:ext cx="9144000" cy="539100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540689" y="347471"/>
            <a:ext cx="81462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88" name="Google Shape;8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689" y="4686494"/>
            <a:ext cx="828979" cy="33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3027" y="4787241"/>
            <a:ext cx="976313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/>
          <p:nvPr>
            <p:ph idx="1" type="body"/>
          </p:nvPr>
        </p:nvSpPr>
        <p:spPr>
          <a:xfrm>
            <a:off x="541339" y="1194909"/>
            <a:ext cx="2537700" cy="303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02875" lIns="102875" spcFirstLastPara="1" rIns="82300" wrap="square" tIns="102875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286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2" type="body"/>
          </p:nvPr>
        </p:nvSpPr>
        <p:spPr>
          <a:xfrm>
            <a:off x="6149339" y="1194909"/>
            <a:ext cx="2537700" cy="303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02875" lIns="102875" spcFirstLastPara="1" rIns="82300" wrap="square" tIns="102875">
            <a:normAutofit/>
          </a:bodyPr>
          <a:lstStyle>
            <a:lvl1pPr indent="-3492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ibre Franklin"/>
              <a:buChar char="●"/>
              <a:defRPr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10"/>
          <p:cNvSpPr txBox="1"/>
          <p:nvPr>
            <p:ph idx="3" type="body"/>
          </p:nvPr>
        </p:nvSpPr>
        <p:spPr>
          <a:xfrm>
            <a:off x="3345339" y="1194909"/>
            <a:ext cx="2537700" cy="303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02875" lIns="102875" spcFirstLastPara="1" rIns="82300" wrap="square" tIns="102875">
            <a:normAutofit/>
          </a:bodyPr>
          <a:lstStyle>
            <a:lvl1pPr indent="-3492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ibre Franklin"/>
              <a:buChar char="●"/>
              <a:defRPr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12" type="sldNum"/>
          </p:nvPr>
        </p:nvSpPr>
        <p:spPr>
          <a:xfrm>
            <a:off x="8520320" y="4745736"/>
            <a:ext cx="268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4" name="Google Shape;94;p10"/>
          <p:cNvCxnSpPr/>
          <p:nvPr/>
        </p:nvCxnSpPr>
        <p:spPr>
          <a:xfrm flipH="1">
            <a:off x="1573226" y="4604346"/>
            <a:ext cx="546900" cy="539100"/>
          </a:xfrm>
          <a:prstGeom prst="straightConnector1">
            <a:avLst/>
          </a:prstGeom>
          <a:noFill/>
          <a:ln cap="flat" cmpd="sng" w="12700">
            <a:solidFill>
              <a:srgbClr val="5AABBC">
                <a:alpha val="4549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77190" y="342900"/>
            <a:ext cx="8389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Franklin"/>
              <a:buNone/>
              <a:defRPr b="0" i="0" sz="3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520320" y="4745736"/>
            <a:ext cx="268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" name="Google Shape;8;p1"/>
          <p:cNvSpPr txBox="1"/>
          <p:nvPr>
            <p:ph idx="2" type="sldNum"/>
          </p:nvPr>
        </p:nvSpPr>
        <p:spPr>
          <a:xfrm>
            <a:off x="8520320" y="4745736"/>
            <a:ext cx="268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" name="Google Shape;9;p1"/>
          <p:cNvCxnSpPr/>
          <p:nvPr/>
        </p:nvCxnSpPr>
        <p:spPr>
          <a:xfrm flipH="1">
            <a:off x="1573226" y="4604346"/>
            <a:ext cx="546900" cy="539100"/>
          </a:xfrm>
          <a:prstGeom prst="straightConnector1">
            <a:avLst/>
          </a:prstGeom>
          <a:noFill/>
          <a:ln cap="flat" cmpd="sng" w="12700">
            <a:solidFill>
              <a:srgbClr val="5AABBC">
                <a:alpha val="4549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540544" y="1197769"/>
            <a:ext cx="8146500" cy="3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ctrTitle"/>
          </p:nvPr>
        </p:nvSpPr>
        <p:spPr>
          <a:xfrm>
            <a:off x="614476" y="1940815"/>
            <a:ext cx="5649900" cy="194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Validation of a citizen screening kit for environmental lead (Pb)</a:t>
            </a:r>
            <a:endParaRPr/>
          </a:p>
        </p:txBody>
      </p:sp>
      <p:sp>
        <p:nvSpPr>
          <p:cNvPr id="154" name="Google Shape;154;p21"/>
          <p:cNvSpPr txBox="1"/>
          <p:nvPr>
            <p:ph idx="1" type="subTitle"/>
          </p:nvPr>
        </p:nvSpPr>
        <p:spPr>
          <a:xfrm>
            <a:off x="614476" y="4354830"/>
            <a:ext cx="5649900" cy="58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850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Matthew Sisk, Alyssa Wicks, Ornella Joseph, Jocelyn Keranen, Angela Herrmann, Gabriel Filippelli, Marya Lieberman, Graham Peaslee, Heidi Beidinger  </a:t>
            </a:r>
            <a:endParaRPr/>
          </a:p>
        </p:txBody>
      </p:sp>
      <p:sp>
        <p:nvSpPr>
          <p:cNvPr id="155" name="Google Shape;155;p21"/>
          <p:cNvSpPr txBox="1"/>
          <p:nvPr>
            <p:ph idx="2" type="body"/>
          </p:nvPr>
        </p:nvSpPr>
        <p:spPr>
          <a:xfrm>
            <a:off x="614143" y="619439"/>
            <a:ext cx="3580200" cy="28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02808">
            <a:off x="304705" y="1643700"/>
            <a:ext cx="4808913" cy="2868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9989" y="1642050"/>
            <a:ext cx="3492308" cy="225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>
            <p:ph type="title"/>
          </p:nvPr>
        </p:nvSpPr>
        <p:spPr>
          <a:xfrm>
            <a:off x="311700" y="2241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 exposure is still a problem all over the US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541339" y="1194909"/>
            <a:ext cx="3846600" cy="333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87350" lvl="0" marL="457200" rtl="0" algn="l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200"/>
              <a:t>Soil, dust and paint samples taken by a resident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Sent to lab at University of Notre Dame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Analyzed via XRF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Report returned to resident</a:t>
            </a:r>
            <a:endParaRPr sz="2200"/>
          </a:p>
        </p:txBody>
      </p:sp>
      <p:pic>
        <p:nvPicPr>
          <p:cNvPr id="169" name="Google Shape;169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60" l="0" r="37938" t="-1160"/>
          <a:stretch/>
        </p:blipFill>
        <p:spPr>
          <a:xfrm>
            <a:off x="4572000" y="0"/>
            <a:ext cx="4572001" cy="46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0" y="0"/>
            <a:ext cx="431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3"/>
          <p:cNvSpPr txBox="1"/>
          <p:nvPr>
            <p:ph type="title"/>
          </p:nvPr>
        </p:nvSpPr>
        <p:spPr>
          <a:xfrm>
            <a:off x="540689" y="347471"/>
            <a:ext cx="8146200" cy="71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The Lead Screening Kit</a:t>
            </a:r>
            <a:endParaRPr sz="2800"/>
          </a:p>
        </p:txBody>
      </p:sp>
      <p:sp>
        <p:nvSpPr>
          <p:cNvPr id="172" name="Google Shape;172;p23"/>
          <p:cNvSpPr txBox="1"/>
          <p:nvPr>
            <p:ph idx="2" type="body"/>
          </p:nvPr>
        </p:nvSpPr>
        <p:spPr>
          <a:xfrm>
            <a:off x="4795727" y="1194909"/>
            <a:ext cx="3846600" cy="333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idx="1" type="body"/>
          </p:nvPr>
        </p:nvSpPr>
        <p:spPr>
          <a:xfrm>
            <a:off x="541339" y="1194909"/>
            <a:ext cx="3846600" cy="333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4"/>
          <p:cNvSpPr txBox="1"/>
          <p:nvPr/>
        </p:nvSpPr>
        <p:spPr>
          <a:xfrm>
            <a:off x="0" y="0"/>
            <a:ext cx="431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4"/>
          <p:cNvSpPr txBox="1"/>
          <p:nvPr>
            <p:ph type="title"/>
          </p:nvPr>
        </p:nvSpPr>
        <p:spPr>
          <a:xfrm>
            <a:off x="540689" y="347471"/>
            <a:ext cx="8146200" cy="71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Validation and </a:t>
            </a:r>
            <a:r>
              <a:rPr lang="en"/>
              <a:t>translational</a:t>
            </a:r>
            <a:r>
              <a:rPr lang="en"/>
              <a:t> potential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4"/>
          <p:cNvSpPr txBox="1"/>
          <p:nvPr>
            <p:ph idx="2" type="body"/>
          </p:nvPr>
        </p:nvSpPr>
        <p:spPr>
          <a:xfrm>
            <a:off x="4795727" y="1194909"/>
            <a:ext cx="3846600" cy="333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4"/>
          <p:cNvSpPr/>
          <p:nvPr/>
        </p:nvSpPr>
        <p:spPr>
          <a:xfrm>
            <a:off x="-9708" y="1225360"/>
            <a:ext cx="2994000" cy="2923200"/>
          </a:xfrm>
          <a:prstGeom prst="ellipse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screening kit and the traditional LIRA largely agree on lead hazards within individual households (~75 %), however, they sample slightly different things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3103187" y="1256086"/>
            <a:ext cx="2994000" cy="2923200"/>
          </a:xfrm>
          <a:prstGeom prst="ellipse">
            <a:avLst/>
          </a:prstGeom>
          <a:solidFill>
            <a:srgbClr val="538CD5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Lead remains a public health hazard, </a:t>
            </a: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especially</a:t>
            </a: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disinvested and </a:t>
            </a: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impoverished</a:t>
            </a: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areas and can cause </a:t>
            </a: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significant</a:t>
            </a: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neurological</a:t>
            </a: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impacts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6216044" y="1194900"/>
            <a:ext cx="2930700" cy="2984100"/>
          </a:xfrm>
          <a:prstGeom prst="ellipse">
            <a:avLst/>
          </a:prstGeom>
          <a:solidFill>
            <a:srgbClr val="8CB3E3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lead </a:t>
            </a: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screening</a:t>
            </a: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kit is  an effective way to give individual households a tool to combat lead exposure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Notre Dame - Lucy Institute 2">
      <a:dk1>
        <a:srgbClr val="000000"/>
      </a:dk1>
      <a:lt1>
        <a:srgbClr val="FFFFFF"/>
      </a:lt1>
      <a:dk2>
        <a:srgbClr val="0C2340"/>
      </a:dk2>
      <a:lt2>
        <a:srgbClr val="EEF3F9"/>
      </a:lt2>
      <a:accent1>
        <a:srgbClr val="4EAE81"/>
      </a:accent1>
      <a:accent2>
        <a:srgbClr val="005187"/>
      </a:accent2>
      <a:accent3>
        <a:srgbClr val="D39F10"/>
      </a:accent3>
      <a:accent4>
        <a:srgbClr val="FFCF01"/>
      </a:accent4>
      <a:accent5>
        <a:srgbClr val="5B9BD5"/>
      </a:accent5>
      <a:accent6>
        <a:srgbClr val="AE914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