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8"/>
  </p:notesMasterIdLst>
  <p:handoutMasterIdLst>
    <p:handoutMasterId r:id="rId9"/>
  </p:handoutMasterIdLst>
  <p:sldIdLst>
    <p:sldId id="256" r:id="rId3"/>
    <p:sldId id="359" r:id="rId4"/>
    <p:sldId id="360" r:id="rId5"/>
    <p:sldId id="361" r:id="rId6"/>
    <p:sldId id="363"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533"/>
    <a:srgbClr val="CCECFF"/>
    <a:srgbClr val="99CCFF"/>
    <a:srgbClr val="CCFFFF"/>
    <a:srgbClr val="0099FF"/>
    <a:srgbClr val="3399FF"/>
    <a:srgbClr val="66CCFF"/>
    <a:srgbClr val="0C2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E91529-1469-4AE3-84EE-245ED348FA5C}" v="83" dt="2023-08-08T18:40:02.571"/>
    <p1510:client id="{9D1CD7B6-D0D2-4099-BC68-8DA110BDFB40}" v="59" dt="2023-08-08T23:54:49.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ichael, Alessandra Marie" userId="9566ea7c-ce21-4090-a1d4-3686e18f001b" providerId="ADAL" clId="{9D1CD7B6-D0D2-4099-BC68-8DA110BDFB40}"/>
    <pc:docChg chg="custSel modSld">
      <pc:chgData name="Carmichael, Alessandra Marie" userId="9566ea7c-ce21-4090-a1d4-3686e18f001b" providerId="ADAL" clId="{9D1CD7B6-D0D2-4099-BC68-8DA110BDFB40}" dt="2023-08-08T23:54:49.045" v="53" actId="478"/>
      <pc:docMkLst>
        <pc:docMk/>
      </pc:docMkLst>
      <pc:sldChg chg="addSp delSp modSp mod modTransition delAnim modAnim">
        <pc:chgData name="Carmichael, Alessandra Marie" userId="9566ea7c-ce21-4090-a1d4-3686e18f001b" providerId="ADAL" clId="{9D1CD7B6-D0D2-4099-BC68-8DA110BDFB40}" dt="2023-08-08T23:54:40.916" v="49" actId="478"/>
        <pc:sldMkLst>
          <pc:docMk/>
          <pc:sldMk cId="841745966" sldId="256"/>
        </pc:sldMkLst>
        <pc:picChg chg="add del mod">
          <ac:chgData name="Carmichael, Alessandra Marie" userId="9566ea7c-ce21-4090-a1d4-3686e18f001b" providerId="ADAL" clId="{9D1CD7B6-D0D2-4099-BC68-8DA110BDFB40}" dt="2023-08-08T23:34:30.021" v="3"/>
          <ac:picMkLst>
            <pc:docMk/>
            <pc:sldMk cId="841745966" sldId="256"/>
            <ac:picMk id="12" creationId="{B2E12F8B-D658-BDB9-E827-038DB747BA45}"/>
          </ac:picMkLst>
        </pc:picChg>
        <pc:picChg chg="add del mod ord">
          <ac:chgData name="Carmichael, Alessandra Marie" userId="9566ea7c-ce21-4090-a1d4-3686e18f001b" providerId="ADAL" clId="{9D1CD7B6-D0D2-4099-BC68-8DA110BDFB40}" dt="2023-08-08T23:34:35.279" v="4"/>
          <ac:picMkLst>
            <pc:docMk/>
            <pc:sldMk cId="841745966" sldId="256"/>
            <ac:picMk id="17" creationId="{9CF6E812-514F-DE63-57C3-05190F8D21C2}"/>
          </ac:picMkLst>
        </pc:picChg>
        <pc:picChg chg="add del mod">
          <ac:chgData name="Carmichael, Alessandra Marie" userId="9566ea7c-ce21-4090-a1d4-3686e18f001b" providerId="ADAL" clId="{9D1CD7B6-D0D2-4099-BC68-8DA110BDFB40}" dt="2023-08-08T23:35:16.071" v="6"/>
          <ac:picMkLst>
            <pc:docMk/>
            <pc:sldMk cId="841745966" sldId="256"/>
            <ac:picMk id="18" creationId="{E519896C-8E70-FA56-066F-219A38B872D2}"/>
          </ac:picMkLst>
        </pc:picChg>
        <pc:picChg chg="add del mod ord">
          <ac:chgData name="Carmichael, Alessandra Marie" userId="9566ea7c-ce21-4090-a1d4-3686e18f001b" providerId="ADAL" clId="{9D1CD7B6-D0D2-4099-BC68-8DA110BDFB40}" dt="2023-08-08T23:35:31.287" v="7"/>
          <ac:picMkLst>
            <pc:docMk/>
            <pc:sldMk cId="841745966" sldId="256"/>
            <ac:picMk id="21" creationId="{3BB0F576-3D87-F73F-7305-039E8D25961A}"/>
          </ac:picMkLst>
        </pc:picChg>
        <pc:picChg chg="add del mod">
          <ac:chgData name="Carmichael, Alessandra Marie" userId="9566ea7c-ce21-4090-a1d4-3686e18f001b" providerId="ADAL" clId="{9D1CD7B6-D0D2-4099-BC68-8DA110BDFB40}" dt="2023-08-08T23:35:41.795" v="9"/>
          <ac:picMkLst>
            <pc:docMk/>
            <pc:sldMk cId="841745966" sldId="256"/>
            <ac:picMk id="22" creationId="{EC49FCF6-DE9A-8BF4-448C-33657801AABA}"/>
          </ac:picMkLst>
        </pc:picChg>
        <pc:picChg chg="add del mod ord">
          <ac:chgData name="Carmichael, Alessandra Marie" userId="9566ea7c-ce21-4090-a1d4-3686e18f001b" providerId="ADAL" clId="{9D1CD7B6-D0D2-4099-BC68-8DA110BDFB40}" dt="2023-08-08T23:37:52.106" v="10"/>
          <ac:picMkLst>
            <pc:docMk/>
            <pc:sldMk cId="841745966" sldId="256"/>
            <ac:picMk id="25" creationId="{E9CAAFA8-DB3A-8A6A-4F43-23F2D507059D}"/>
          </ac:picMkLst>
        </pc:picChg>
        <pc:picChg chg="add del mod">
          <ac:chgData name="Carmichael, Alessandra Marie" userId="9566ea7c-ce21-4090-a1d4-3686e18f001b" providerId="ADAL" clId="{9D1CD7B6-D0D2-4099-BC68-8DA110BDFB40}" dt="2023-08-08T23:54:40.916" v="49" actId="478"/>
          <ac:picMkLst>
            <pc:docMk/>
            <pc:sldMk cId="841745966" sldId="256"/>
            <ac:picMk id="26" creationId="{5D3C223C-D216-931E-6185-33FDA88A387B}"/>
          </ac:picMkLst>
        </pc:picChg>
      </pc:sldChg>
      <pc:sldChg chg="addSp delSp modSp mod modTransition delAnim modAnim">
        <pc:chgData name="Carmichael, Alessandra Marie" userId="9566ea7c-ce21-4090-a1d4-3686e18f001b" providerId="ADAL" clId="{9D1CD7B6-D0D2-4099-BC68-8DA110BDFB40}" dt="2023-08-08T23:54:43.262" v="50" actId="478"/>
        <pc:sldMkLst>
          <pc:docMk/>
          <pc:sldMk cId="1815115330" sldId="359"/>
        </pc:sldMkLst>
        <pc:picChg chg="add del mod">
          <ac:chgData name="Carmichael, Alessandra Marie" userId="9566ea7c-ce21-4090-a1d4-3686e18f001b" providerId="ADAL" clId="{9D1CD7B6-D0D2-4099-BC68-8DA110BDFB40}" dt="2023-08-08T23:34:30.021" v="3"/>
          <ac:picMkLst>
            <pc:docMk/>
            <pc:sldMk cId="1815115330" sldId="359"/>
            <ac:picMk id="11" creationId="{18D97A8D-4CC7-F87E-962E-DB3A7C47B7CC}"/>
          </ac:picMkLst>
        </pc:picChg>
        <pc:picChg chg="add del mod ord">
          <ac:chgData name="Carmichael, Alessandra Marie" userId="9566ea7c-ce21-4090-a1d4-3686e18f001b" providerId="ADAL" clId="{9D1CD7B6-D0D2-4099-BC68-8DA110BDFB40}" dt="2023-08-08T23:37:52.106" v="10"/>
          <ac:picMkLst>
            <pc:docMk/>
            <pc:sldMk cId="1815115330" sldId="359"/>
            <ac:picMk id="21" creationId="{B1E1DFB9-315D-7FBD-0B37-19CFACF3313D}"/>
          </ac:picMkLst>
        </pc:picChg>
        <pc:picChg chg="add del mod">
          <ac:chgData name="Carmichael, Alessandra Marie" userId="9566ea7c-ce21-4090-a1d4-3686e18f001b" providerId="ADAL" clId="{9D1CD7B6-D0D2-4099-BC68-8DA110BDFB40}" dt="2023-08-08T23:54:43.262" v="50" actId="478"/>
          <ac:picMkLst>
            <pc:docMk/>
            <pc:sldMk cId="1815115330" sldId="359"/>
            <ac:picMk id="22" creationId="{A9434673-95F1-17C8-FF1B-184DA77D2F68}"/>
          </ac:picMkLst>
        </pc:picChg>
      </pc:sldChg>
      <pc:sldChg chg="addSp delSp modSp mod modTransition delAnim">
        <pc:chgData name="Carmichael, Alessandra Marie" userId="9566ea7c-ce21-4090-a1d4-3686e18f001b" providerId="ADAL" clId="{9D1CD7B6-D0D2-4099-BC68-8DA110BDFB40}" dt="2023-08-08T23:54:45.083" v="51" actId="478"/>
        <pc:sldMkLst>
          <pc:docMk/>
          <pc:sldMk cId="3204201780" sldId="360"/>
        </pc:sldMkLst>
        <pc:picChg chg="add del mod">
          <ac:chgData name="Carmichael, Alessandra Marie" userId="9566ea7c-ce21-4090-a1d4-3686e18f001b" providerId="ADAL" clId="{9D1CD7B6-D0D2-4099-BC68-8DA110BDFB40}" dt="2023-08-08T23:54:45.083" v="51" actId="478"/>
          <ac:picMkLst>
            <pc:docMk/>
            <pc:sldMk cId="3204201780" sldId="360"/>
            <ac:picMk id="8" creationId="{9754D348-7E74-AAF0-A768-DABE2E5A8EA5}"/>
          </ac:picMkLst>
        </pc:picChg>
      </pc:sldChg>
      <pc:sldChg chg="addSp delSp modSp mod modTransition delAnim modAnim">
        <pc:chgData name="Carmichael, Alessandra Marie" userId="9566ea7c-ce21-4090-a1d4-3686e18f001b" providerId="ADAL" clId="{9D1CD7B6-D0D2-4099-BC68-8DA110BDFB40}" dt="2023-08-08T23:54:47.109" v="52" actId="478"/>
        <pc:sldMkLst>
          <pc:docMk/>
          <pc:sldMk cId="3331534858" sldId="361"/>
        </pc:sldMkLst>
        <pc:spChg chg="mod">
          <ac:chgData name="Carmichael, Alessandra Marie" userId="9566ea7c-ce21-4090-a1d4-3686e18f001b" providerId="ADAL" clId="{9D1CD7B6-D0D2-4099-BC68-8DA110BDFB40}" dt="2023-08-08T23:49:37.171" v="35" actId="1076"/>
          <ac:spMkLst>
            <pc:docMk/>
            <pc:sldMk cId="3331534858" sldId="361"/>
            <ac:spMk id="3" creationId="{00000000-0000-0000-0000-000000000000}"/>
          </ac:spMkLst>
        </pc:spChg>
        <pc:spChg chg="mod">
          <ac:chgData name="Carmichael, Alessandra Marie" userId="9566ea7c-ce21-4090-a1d4-3686e18f001b" providerId="ADAL" clId="{9D1CD7B6-D0D2-4099-BC68-8DA110BDFB40}" dt="2023-08-08T23:49:25.130" v="33"/>
          <ac:spMkLst>
            <pc:docMk/>
            <pc:sldMk cId="3331534858" sldId="361"/>
            <ac:spMk id="4" creationId="{E2778B38-1003-D825-3D18-70932BD5AE45}"/>
          </ac:spMkLst>
        </pc:spChg>
        <pc:picChg chg="add del mod">
          <ac:chgData name="Carmichael, Alessandra Marie" userId="9566ea7c-ce21-4090-a1d4-3686e18f001b" providerId="ADAL" clId="{9D1CD7B6-D0D2-4099-BC68-8DA110BDFB40}" dt="2023-08-08T23:39:19.850" v="12"/>
          <ac:picMkLst>
            <pc:docMk/>
            <pc:sldMk cId="3331534858" sldId="361"/>
            <ac:picMk id="7" creationId="{64C6C1DE-6D89-C160-7679-EBB89DB5A99B}"/>
          </ac:picMkLst>
        </pc:picChg>
        <pc:picChg chg="add del mod ord">
          <ac:chgData name="Carmichael, Alessandra Marie" userId="9566ea7c-ce21-4090-a1d4-3686e18f001b" providerId="ADAL" clId="{9D1CD7B6-D0D2-4099-BC68-8DA110BDFB40}" dt="2023-08-08T23:40:28.991" v="13"/>
          <ac:picMkLst>
            <pc:docMk/>
            <pc:sldMk cId="3331534858" sldId="361"/>
            <ac:picMk id="13" creationId="{C13E696D-0DB1-457F-3C2D-8E1EEF4B3CEE}"/>
          </ac:picMkLst>
        </pc:picChg>
        <pc:picChg chg="add del mod">
          <ac:chgData name="Carmichael, Alessandra Marie" userId="9566ea7c-ce21-4090-a1d4-3686e18f001b" providerId="ADAL" clId="{9D1CD7B6-D0D2-4099-BC68-8DA110BDFB40}" dt="2023-08-08T23:41:27.899" v="15"/>
          <ac:picMkLst>
            <pc:docMk/>
            <pc:sldMk cId="3331534858" sldId="361"/>
            <ac:picMk id="14" creationId="{48D2B115-6227-09BC-51E0-1A2F1E47A557}"/>
          </ac:picMkLst>
        </pc:picChg>
        <pc:picChg chg="add del mod ord">
          <ac:chgData name="Carmichael, Alessandra Marie" userId="9566ea7c-ce21-4090-a1d4-3686e18f001b" providerId="ADAL" clId="{9D1CD7B6-D0D2-4099-BC68-8DA110BDFB40}" dt="2023-08-08T23:42:03.952" v="16"/>
          <ac:picMkLst>
            <pc:docMk/>
            <pc:sldMk cId="3331534858" sldId="361"/>
            <ac:picMk id="18" creationId="{40DA094D-6E82-721C-1A34-957EA0A18609}"/>
          </ac:picMkLst>
        </pc:picChg>
        <pc:picChg chg="add del mod">
          <ac:chgData name="Carmichael, Alessandra Marie" userId="9566ea7c-ce21-4090-a1d4-3686e18f001b" providerId="ADAL" clId="{9D1CD7B6-D0D2-4099-BC68-8DA110BDFB40}" dt="2023-08-08T23:42:16.647" v="18"/>
          <ac:picMkLst>
            <pc:docMk/>
            <pc:sldMk cId="3331534858" sldId="361"/>
            <ac:picMk id="19" creationId="{D786E219-68BB-487F-502F-3CE6B00ED41B}"/>
          </ac:picMkLst>
        </pc:picChg>
        <pc:picChg chg="add del mod ord">
          <ac:chgData name="Carmichael, Alessandra Marie" userId="9566ea7c-ce21-4090-a1d4-3686e18f001b" providerId="ADAL" clId="{9D1CD7B6-D0D2-4099-BC68-8DA110BDFB40}" dt="2023-08-08T23:42:57.953" v="19"/>
          <ac:picMkLst>
            <pc:docMk/>
            <pc:sldMk cId="3331534858" sldId="361"/>
            <ac:picMk id="22" creationId="{022371EB-D8FA-F2F9-525D-F29A6966FE72}"/>
          </ac:picMkLst>
        </pc:picChg>
        <pc:picChg chg="add del mod">
          <ac:chgData name="Carmichael, Alessandra Marie" userId="9566ea7c-ce21-4090-a1d4-3686e18f001b" providerId="ADAL" clId="{9D1CD7B6-D0D2-4099-BC68-8DA110BDFB40}" dt="2023-08-08T23:43:11.229" v="21"/>
          <ac:picMkLst>
            <pc:docMk/>
            <pc:sldMk cId="3331534858" sldId="361"/>
            <ac:picMk id="23" creationId="{AE0D2757-7395-E87B-8B6D-0470E538F542}"/>
          </ac:picMkLst>
        </pc:picChg>
        <pc:picChg chg="add del mod ord">
          <ac:chgData name="Carmichael, Alessandra Marie" userId="9566ea7c-ce21-4090-a1d4-3686e18f001b" providerId="ADAL" clId="{9D1CD7B6-D0D2-4099-BC68-8DA110BDFB40}" dt="2023-08-08T23:44:10.262" v="22"/>
          <ac:picMkLst>
            <pc:docMk/>
            <pc:sldMk cId="3331534858" sldId="361"/>
            <ac:picMk id="26" creationId="{BB973534-485C-E79E-E7EB-5DDEDBCD5A7B}"/>
          </ac:picMkLst>
        </pc:picChg>
        <pc:picChg chg="add del mod">
          <ac:chgData name="Carmichael, Alessandra Marie" userId="9566ea7c-ce21-4090-a1d4-3686e18f001b" providerId="ADAL" clId="{9D1CD7B6-D0D2-4099-BC68-8DA110BDFB40}" dt="2023-08-08T23:54:47.109" v="52" actId="478"/>
          <ac:picMkLst>
            <pc:docMk/>
            <pc:sldMk cId="3331534858" sldId="361"/>
            <ac:picMk id="27" creationId="{0F2077B8-FF78-D823-D5EC-5391629CC7E9}"/>
          </ac:picMkLst>
        </pc:picChg>
      </pc:sldChg>
      <pc:sldChg chg="addSp delSp modSp mod modTransition delAnim modAnim">
        <pc:chgData name="Carmichael, Alessandra Marie" userId="9566ea7c-ce21-4090-a1d4-3686e18f001b" providerId="ADAL" clId="{9D1CD7B6-D0D2-4099-BC68-8DA110BDFB40}" dt="2023-08-08T23:54:49.045" v="53" actId="478"/>
        <pc:sldMkLst>
          <pc:docMk/>
          <pc:sldMk cId="3905540406" sldId="363"/>
        </pc:sldMkLst>
        <pc:picChg chg="add del mod">
          <ac:chgData name="Carmichael, Alessandra Marie" userId="9566ea7c-ce21-4090-a1d4-3686e18f001b" providerId="ADAL" clId="{9D1CD7B6-D0D2-4099-BC68-8DA110BDFB40}" dt="2023-08-08T23:44:55.411" v="25"/>
          <ac:picMkLst>
            <pc:docMk/>
            <pc:sldMk cId="3905540406" sldId="363"/>
            <ac:picMk id="26" creationId="{A61DF8BA-2894-C73A-0186-ADC6D9B081DE}"/>
          </ac:picMkLst>
        </pc:picChg>
        <pc:picChg chg="add del mod ord">
          <ac:chgData name="Carmichael, Alessandra Marie" userId="9566ea7c-ce21-4090-a1d4-3686e18f001b" providerId="ADAL" clId="{9D1CD7B6-D0D2-4099-BC68-8DA110BDFB40}" dt="2023-08-08T23:45:11.803" v="26"/>
          <ac:picMkLst>
            <pc:docMk/>
            <pc:sldMk cId="3905540406" sldId="363"/>
            <ac:picMk id="29" creationId="{C7831F22-572A-4924-B7AC-32447B21A69E}"/>
          </ac:picMkLst>
        </pc:picChg>
        <pc:picChg chg="add del mod">
          <ac:chgData name="Carmichael, Alessandra Marie" userId="9566ea7c-ce21-4090-a1d4-3686e18f001b" providerId="ADAL" clId="{9D1CD7B6-D0D2-4099-BC68-8DA110BDFB40}" dt="2023-08-08T23:54:49.045" v="53" actId="478"/>
          <ac:picMkLst>
            <pc:docMk/>
            <pc:sldMk cId="3905540406" sldId="363"/>
            <ac:picMk id="30" creationId="{C3AAE7C8-BCB7-3828-A519-A02E9B052BEE}"/>
          </ac:picMkLst>
        </pc:picChg>
      </pc:sldChg>
    </pc:docChg>
  </pc:docChgLst>
  <pc:docChgLst>
    <pc:chgData name="Carmichael, Alessandra Marie" userId="9566ea7c-ce21-4090-a1d4-3686e18f001b" providerId="ADAL" clId="{51E91529-1469-4AE3-84EE-245ED348FA5C}"/>
    <pc:docChg chg="undo custSel delSld modSld">
      <pc:chgData name="Carmichael, Alessandra Marie" userId="9566ea7c-ce21-4090-a1d4-3686e18f001b" providerId="ADAL" clId="{51E91529-1469-4AE3-84EE-245ED348FA5C}" dt="2023-08-08T18:40:02.571" v="3313" actId="20577"/>
      <pc:docMkLst>
        <pc:docMk/>
      </pc:docMkLst>
      <pc:sldChg chg="addSp modSp mod">
        <pc:chgData name="Carmichael, Alessandra Marie" userId="9566ea7c-ce21-4090-a1d4-3686e18f001b" providerId="ADAL" clId="{51E91529-1469-4AE3-84EE-245ED348FA5C}" dt="2023-08-08T18:38:31.877" v="3284" actId="120"/>
        <pc:sldMkLst>
          <pc:docMk/>
          <pc:sldMk cId="841745966" sldId="256"/>
        </pc:sldMkLst>
        <pc:spChg chg="mod">
          <ac:chgData name="Carmichael, Alessandra Marie" userId="9566ea7c-ce21-4090-a1d4-3686e18f001b" providerId="ADAL" clId="{51E91529-1469-4AE3-84EE-245ED348FA5C}" dt="2023-08-07T17:12:54.300" v="3166" actId="1076"/>
          <ac:spMkLst>
            <pc:docMk/>
            <pc:sldMk cId="841745966" sldId="256"/>
            <ac:spMk id="2" creationId="{00000000-0000-0000-0000-000000000000}"/>
          </ac:spMkLst>
        </pc:spChg>
        <pc:spChg chg="add mod">
          <ac:chgData name="Carmichael, Alessandra Marie" userId="9566ea7c-ce21-4090-a1d4-3686e18f001b" providerId="ADAL" clId="{51E91529-1469-4AE3-84EE-245ED348FA5C}" dt="2023-08-08T18:38:31.877" v="3284" actId="120"/>
          <ac:spMkLst>
            <pc:docMk/>
            <pc:sldMk cId="841745966" sldId="256"/>
            <ac:spMk id="3" creationId="{9F75ED9E-5DEC-2DA0-94F0-16E07C9DAA3D}"/>
          </ac:spMkLst>
        </pc:spChg>
        <pc:spChg chg="mod">
          <ac:chgData name="Carmichael, Alessandra Marie" userId="9566ea7c-ce21-4090-a1d4-3686e18f001b" providerId="ADAL" clId="{51E91529-1469-4AE3-84EE-245ED348FA5C}" dt="2023-08-03T23:28:49.517" v="1565" actId="1036"/>
          <ac:spMkLst>
            <pc:docMk/>
            <pc:sldMk cId="841745966" sldId="256"/>
            <ac:spMk id="4" creationId="{00000000-0000-0000-0000-000000000000}"/>
          </ac:spMkLst>
        </pc:spChg>
        <pc:spChg chg="mod">
          <ac:chgData name="Carmichael, Alessandra Marie" userId="9566ea7c-ce21-4090-a1d4-3686e18f001b" providerId="ADAL" clId="{51E91529-1469-4AE3-84EE-245ED348FA5C}" dt="2023-08-03T23:28:39.012" v="1552" actId="12788"/>
          <ac:spMkLst>
            <pc:docMk/>
            <pc:sldMk cId="841745966" sldId="256"/>
            <ac:spMk id="5" creationId="{00000000-0000-0000-0000-000000000000}"/>
          </ac:spMkLst>
        </pc:spChg>
        <pc:spChg chg="mod">
          <ac:chgData name="Carmichael, Alessandra Marie" userId="9566ea7c-ce21-4090-a1d4-3686e18f001b" providerId="ADAL" clId="{51E91529-1469-4AE3-84EE-245ED348FA5C}" dt="2023-08-03T23:28:39.012" v="1552" actId="12788"/>
          <ac:spMkLst>
            <pc:docMk/>
            <pc:sldMk cId="841745966" sldId="256"/>
            <ac:spMk id="10" creationId="{00000000-0000-0000-0000-000000000000}"/>
          </ac:spMkLst>
        </pc:spChg>
      </pc:sldChg>
      <pc:sldChg chg="addSp delSp modSp mod addAnim delAnim modAnim">
        <pc:chgData name="Carmichael, Alessandra Marie" userId="9566ea7c-ce21-4090-a1d4-3686e18f001b" providerId="ADAL" clId="{51E91529-1469-4AE3-84EE-245ED348FA5C}" dt="2023-08-08T18:40:02.571" v="3313" actId="20577"/>
        <pc:sldMkLst>
          <pc:docMk/>
          <pc:sldMk cId="1815115330" sldId="359"/>
        </pc:sldMkLst>
        <pc:spChg chg="mod">
          <ac:chgData name="Carmichael, Alessandra Marie" userId="9566ea7c-ce21-4090-a1d4-3686e18f001b" providerId="ADAL" clId="{51E91529-1469-4AE3-84EE-245ED348FA5C}" dt="2023-08-08T18:40:02.571" v="3313" actId="20577"/>
          <ac:spMkLst>
            <pc:docMk/>
            <pc:sldMk cId="1815115330" sldId="359"/>
            <ac:spMk id="2" creationId="{00000000-0000-0000-0000-000000000000}"/>
          </ac:spMkLst>
        </pc:spChg>
        <pc:spChg chg="mod">
          <ac:chgData name="Carmichael, Alessandra Marie" userId="9566ea7c-ce21-4090-a1d4-3686e18f001b" providerId="ADAL" clId="{51E91529-1469-4AE3-84EE-245ED348FA5C}" dt="2023-08-08T17:47:55.497" v="3209" actId="14100"/>
          <ac:spMkLst>
            <pc:docMk/>
            <pc:sldMk cId="1815115330" sldId="359"/>
            <ac:spMk id="3" creationId="{00000000-0000-0000-0000-000000000000}"/>
          </ac:spMkLst>
        </pc:spChg>
        <pc:spChg chg="add del mod">
          <ac:chgData name="Carmichael, Alessandra Marie" userId="9566ea7c-ce21-4090-a1d4-3686e18f001b" providerId="ADAL" clId="{51E91529-1469-4AE3-84EE-245ED348FA5C}" dt="2023-08-08T17:44:55.759" v="3182" actId="22"/>
          <ac:spMkLst>
            <pc:docMk/>
            <pc:sldMk cId="1815115330" sldId="359"/>
            <ac:spMk id="5" creationId="{0AFB19C2-1854-A99A-18A8-B0496B48771A}"/>
          </ac:spMkLst>
        </pc:spChg>
        <pc:spChg chg="add mod">
          <ac:chgData name="Carmichael, Alessandra Marie" userId="9566ea7c-ce21-4090-a1d4-3686e18f001b" providerId="ADAL" clId="{51E91529-1469-4AE3-84EE-245ED348FA5C}" dt="2023-08-08T17:47:23.328" v="3205" actId="1036"/>
          <ac:spMkLst>
            <pc:docMk/>
            <pc:sldMk cId="1815115330" sldId="359"/>
            <ac:spMk id="6" creationId="{27BE23B2-8269-F79A-A872-3DCAA62FB2EC}"/>
          </ac:spMkLst>
        </pc:spChg>
      </pc:sldChg>
      <pc:sldChg chg="addSp delSp modSp mod addAnim delAnim modAnim">
        <pc:chgData name="Carmichael, Alessandra Marie" userId="9566ea7c-ce21-4090-a1d4-3686e18f001b" providerId="ADAL" clId="{51E91529-1469-4AE3-84EE-245ED348FA5C}" dt="2023-08-08T18:35:32.625" v="3281" actId="20577"/>
        <pc:sldMkLst>
          <pc:docMk/>
          <pc:sldMk cId="3204201780" sldId="360"/>
        </pc:sldMkLst>
        <pc:spChg chg="mod">
          <ac:chgData name="Carmichael, Alessandra Marie" userId="9566ea7c-ce21-4090-a1d4-3686e18f001b" providerId="ADAL" clId="{51E91529-1469-4AE3-84EE-245ED348FA5C}" dt="2023-08-08T18:35:32.625" v="3281" actId="20577"/>
          <ac:spMkLst>
            <pc:docMk/>
            <pc:sldMk cId="3204201780" sldId="360"/>
            <ac:spMk id="2" creationId="{00000000-0000-0000-0000-000000000000}"/>
          </ac:spMkLst>
        </pc:spChg>
        <pc:spChg chg="mod">
          <ac:chgData name="Carmichael, Alessandra Marie" userId="9566ea7c-ce21-4090-a1d4-3686e18f001b" providerId="ADAL" clId="{51E91529-1469-4AE3-84EE-245ED348FA5C}" dt="2023-08-08T17:48:08.464" v="3210" actId="14100"/>
          <ac:spMkLst>
            <pc:docMk/>
            <pc:sldMk cId="3204201780" sldId="360"/>
            <ac:spMk id="3" creationId="{00000000-0000-0000-0000-000000000000}"/>
          </ac:spMkLst>
        </pc:spChg>
        <pc:spChg chg="del mod">
          <ac:chgData name="Carmichael, Alessandra Marie" userId="9566ea7c-ce21-4090-a1d4-3686e18f001b" providerId="ADAL" clId="{51E91529-1469-4AE3-84EE-245ED348FA5C}" dt="2023-08-03T23:22:56.614" v="1334" actId="478"/>
          <ac:spMkLst>
            <pc:docMk/>
            <pc:sldMk cId="3204201780" sldId="360"/>
            <ac:spMk id="7" creationId="{48467FF6-15FF-21C7-F2CE-C28717667D66}"/>
          </ac:spMkLst>
        </pc:spChg>
        <pc:spChg chg="mod">
          <ac:chgData name="Carmichael, Alessandra Marie" userId="9566ea7c-ce21-4090-a1d4-3686e18f001b" providerId="ADAL" clId="{51E91529-1469-4AE3-84EE-245ED348FA5C}" dt="2023-08-03T23:22:51.478" v="1332" actId="14100"/>
          <ac:spMkLst>
            <pc:docMk/>
            <pc:sldMk cId="3204201780" sldId="360"/>
            <ac:spMk id="9" creationId="{544814C3-849A-68F6-A103-02EECAFA16D6}"/>
          </ac:spMkLst>
        </pc:spChg>
        <pc:spChg chg="add del mod">
          <ac:chgData name="Carmichael, Alessandra Marie" userId="9566ea7c-ce21-4090-a1d4-3686e18f001b" providerId="ADAL" clId="{51E91529-1469-4AE3-84EE-245ED348FA5C}" dt="2023-08-03T23:45:12.851" v="2896" actId="478"/>
          <ac:spMkLst>
            <pc:docMk/>
            <pc:sldMk cId="3204201780" sldId="360"/>
            <ac:spMk id="10" creationId="{D6A22B48-AEFC-729A-6AC7-DC9C7AA789B4}"/>
          </ac:spMkLst>
        </pc:spChg>
        <pc:spChg chg="add mod">
          <ac:chgData name="Carmichael, Alessandra Marie" userId="9566ea7c-ce21-4090-a1d4-3686e18f001b" providerId="ADAL" clId="{51E91529-1469-4AE3-84EE-245ED348FA5C}" dt="2023-08-03T23:49:24.953" v="2984" actId="1036"/>
          <ac:spMkLst>
            <pc:docMk/>
            <pc:sldMk cId="3204201780" sldId="360"/>
            <ac:spMk id="20" creationId="{665F2786-4DBD-80DF-833A-2657C4FCA7F2}"/>
          </ac:spMkLst>
        </pc:spChg>
        <pc:grpChg chg="add del mod">
          <ac:chgData name="Carmichael, Alessandra Marie" userId="9566ea7c-ce21-4090-a1d4-3686e18f001b" providerId="ADAL" clId="{51E91529-1469-4AE3-84EE-245ED348FA5C}" dt="2023-08-03T23:45:10.550" v="2895" actId="478"/>
          <ac:grpSpMkLst>
            <pc:docMk/>
            <pc:sldMk cId="3204201780" sldId="360"/>
            <ac:grpSpMk id="4" creationId="{7A0F5E7B-71E5-7BBC-96D7-70BE9FD68BED}"/>
          </ac:grpSpMkLst>
        </pc:grpChg>
        <pc:grpChg chg="add mod">
          <ac:chgData name="Carmichael, Alessandra Marie" userId="9566ea7c-ce21-4090-a1d4-3686e18f001b" providerId="ADAL" clId="{51E91529-1469-4AE3-84EE-245ED348FA5C}" dt="2023-08-03T23:48:36.229" v="2973" actId="1035"/>
          <ac:grpSpMkLst>
            <pc:docMk/>
            <pc:sldMk cId="3204201780" sldId="360"/>
            <ac:grpSpMk id="14" creationId="{777BB3B2-3B4D-EB56-A25C-D7F72DE3D657}"/>
          </ac:grpSpMkLst>
        </pc:grpChg>
        <pc:grpChg chg="mod">
          <ac:chgData name="Carmichael, Alessandra Marie" userId="9566ea7c-ce21-4090-a1d4-3686e18f001b" providerId="ADAL" clId="{51E91529-1469-4AE3-84EE-245ED348FA5C}" dt="2023-08-03T23:24:15.064" v="1370"/>
          <ac:grpSpMkLst>
            <pc:docMk/>
            <pc:sldMk cId="3204201780" sldId="360"/>
            <ac:grpSpMk id="15" creationId="{61CB012A-BAA9-B6CE-91E3-A6C50F797E94}"/>
          </ac:grpSpMkLst>
        </pc:grpChg>
        <pc:picChg chg="mod modCrop">
          <ac:chgData name="Carmichael, Alessandra Marie" userId="9566ea7c-ce21-4090-a1d4-3686e18f001b" providerId="ADAL" clId="{51E91529-1469-4AE3-84EE-245ED348FA5C}" dt="2023-08-03T23:24:55.766" v="1375" actId="732"/>
          <ac:picMkLst>
            <pc:docMk/>
            <pc:sldMk cId="3204201780" sldId="360"/>
            <ac:picMk id="5" creationId="{F32DF184-2125-84B6-CD05-159FC6F212F1}"/>
          </ac:picMkLst>
        </pc:picChg>
        <pc:picChg chg="add mod">
          <ac:chgData name="Carmichael, Alessandra Marie" userId="9566ea7c-ce21-4090-a1d4-3686e18f001b" providerId="ADAL" clId="{51E91529-1469-4AE3-84EE-245ED348FA5C}" dt="2023-08-03T23:48:36.229" v="2973" actId="1035"/>
          <ac:picMkLst>
            <pc:docMk/>
            <pc:sldMk cId="3204201780" sldId="360"/>
            <ac:picMk id="12" creationId="{7EF0514C-732A-EAE8-EA96-319B2FDD715F}"/>
          </ac:picMkLst>
        </pc:picChg>
        <pc:picChg chg="mod">
          <ac:chgData name="Carmichael, Alessandra Marie" userId="9566ea7c-ce21-4090-a1d4-3686e18f001b" providerId="ADAL" clId="{51E91529-1469-4AE3-84EE-245ED348FA5C}" dt="2023-08-03T23:24:15.064" v="1370"/>
          <ac:picMkLst>
            <pc:docMk/>
            <pc:sldMk cId="3204201780" sldId="360"/>
            <ac:picMk id="16" creationId="{B20AC570-4743-C9D7-B3FA-E023FAC4AE36}"/>
          </ac:picMkLst>
        </pc:picChg>
        <pc:picChg chg="mod">
          <ac:chgData name="Carmichael, Alessandra Marie" userId="9566ea7c-ce21-4090-a1d4-3686e18f001b" providerId="ADAL" clId="{51E91529-1469-4AE3-84EE-245ED348FA5C}" dt="2023-08-03T23:26:23.862" v="1421" actId="1035"/>
          <ac:picMkLst>
            <pc:docMk/>
            <pc:sldMk cId="3204201780" sldId="360"/>
            <ac:picMk id="17" creationId="{C2EC5DBD-D591-25AA-7F91-C59C2838174E}"/>
          </ac:picMkLst>
        </pc:picChg>
        <pc:picChg chg="mod">
          <ac:chgData name="Carmichael, Alessandra Marie" userId="9566ea7c-ce21-4090-a1d4-3686e18f001b" providerId="ADAL" clId="{51E91529-1469-4AE3-84EE-245ED348FA5C}" dt="2023-08-03T23:24:15.064" v="1370"/>
          <ac:picMkLst>
            <pc:docMk/>
            <pc:sldMk cId="3204201780" sldId="360"/>
            <ac:picMk id="18" creationId="{541922AD-BA5C-D0F9-85CF-6E058FADCC2F}"/>
          </ac:picMkLst>
        </pc:picChg>
        <pc:picChg chg="mod">
          <ac:chgData name="Carmichael, Alessandra Marie" userId="9566ea7c-ce21-4090-a1d4-3686e18f001b" providerId="ADAL" clId="{51E91529-1469-4AE3-84EE-245ED348FA5C}" dt="2023-08-03T23:24:15.064" v="1370"/>
          <ac:picMkLst>
            <pc:docMk/>
            <pc:sldMk cId="3204201780" sldId="360"/>
            <ac:picMk id="19" creationId="{8F876104-FBED-BDAA-E3CC-E473C6C0D90A}"/>
          </ac:picMkLst>
        </pc:picChg>
        <pc:picChg chg="add mod">
          <ac:chgData name="Carmichael, Alessandra Marie" userId="9566ea7c-ce21-4090-a1d4-3686e18f001b" providerId="ADAL" clId="{51E91529-1469-4AE3-84EE-245ED348FA5C}" dt="2023-08-03T23:48:36.229" v="2973" actId="1035"/>
          <ac:picMkLst>
            <pc:docMk/>
            <pc:sldMk cId="3204201780" sldId="360"/>
            <ac:picMk id="21" creationId="{CE09BB98-ED0F-D123-2484-06085547024F}"/>
          </ac:picMkLst>
        </pc:picChg>
        <pc:cxnChg chg="del mod">
          <ac:chgData name="Carmichael, Alessandra Marie" userId="9566ea7c-ce21-4090-a1d4-3686e18f001b" providerId="ADAL" clId="{51E91529-1469-4AE3-84EE-245ED348FA5C}" dt="2023-08-03T23:23:01.688" v="1337" actId="478"/>
          <ac:cxnSpMkLst>
            <pc:docMk/>
            <pc:sldMk cId="3204201780" sldId="360"/>
            <ac:cxnSpMk id="6" creationId="{5302ECB1-C3B8-9E9D-9C79-FC54F7077371}"/>
          </ac:cxnSpMkLst>
        </pc:cxnChg>
        <pc:cxnChg chg="mod">
          <ac:chgData name="Carmichael, Alessandra Marie" userId="9566ea7c-ce21-4090-a1d4-3686e18f001b" providerId="ADAL" clId="{51E91529-1469-4AE3-84EE-245ED348FA5C}" dt="2023-08-03T23:45:10.550" v="2895" actId="478"/>
          <ac:cxnSpMkLst>
            <pc:docMk/>
            <pc:sldMk cId="3204201780" sldId="360"/>
            <ac:cxnSpMk id="8" creationId="{A25BE5D2-C1CA-DF89-D206-89DFA37C735C}"/>
          </ac:cxnSpMkLst>
        </pc:cxnChg>
      </pc:sldChg>
      <pc:sldChg chg="addSp modSp mod">
        <pc:chgData name="Carmichael, Alessandra Marie" userId="9566ea7c-ce21-4090-a1d4-3686e18f001b" providerId="ADAL" clId="{51E91529-1469-4AE3-84EE-245ED348FA5C}" dt="2023-08-08T18:11:23.025" v="3229" actId="20577"/>
        <pc:sldMkLst>
          <pc:docMk/>
          <pc:sldMk cId="3331534858" sldId="361"/>
        </pc:sldMkLst>
        <pc:spChg chg="mod">
          <ac:chgData name="Carmichael, Alessandra Marie" userId="9566ea7c-ce21-4090-a1d4-3686e18f001b" providerId="ADAL" clId="{51E91529-1469-4AE3-84EE-245ED348FA5C}" dt="2023-08-08T18:11:23.025" v="3229" actId="20577"/>
          <ac:spMkLst>
            <pc:docMk/>
            <pc:sldMk cId="3331534858" sldId="361"/>
            <ac:spMk id="2" creationId="{00000000-0000-0000-0000-000000000000}"/>
          </ac:spMkLst>
        </pc:spChg>
        <pc:spChg chg="mod">
          <ac:chgData name="Carmichael, Alessandra Marie" userId="9566ea7c-ce21-4090-a1d4-3686e18f001b" providerId="ADAL" clId="{51E91529-1469-4AE3-84EE-245ED348FA5C}" dt="2023-08-08T18:10:44.733" v="3218" actId="1076"/>
          <ac:spMkLst>
            <pc:docMk/>
            <pc:sldMk cId="3331534858" sldId="361"/>
            <ac:spMk id="3" creationId="{00000000-0000-0000-0000-000000000000}"/>
          </ac:spMkLst>
        </pc:spChg>
        <pc:spChg chg="add mod">
          <ac:chgData name="Carmichael, Alessandra Marie" userId="9566ea7c-ce21-4090-a1d4-3686e18f001b" providerId="ADAL" clId="{51E91529-1469-4AE3-84EE-245ED348FA5C}" dt="2023-08-08T18:11:11.349" v="3220" actId="14100"/>
          <ac:spMkLst>
            <pc:docMk/>
            <pc:sldMk cId="3331534858" sldId="361"/>
            <ac:spMk id="4" creationId="{E2778B38-1003-D825-3D18-70932BD5AE45}"/>
          </ac:spMkLst>
        </pc:spChg>
      </pc:sldChg>
      <pc:sldChg chg="del">
        <pc:chgData name="Carmichael, Alessandra Marie" userId="9566ea7c-ce21-4090-a1d4-3686e18f001b" providerId="ADAL" clId="{51E91529-1469-4AE3-84EE-245ED348FA5C}" dt="2023-08-03T23:27:38.463" v="1461" actId="47"/>
        <pc:sldMkLst>
          <pc:docMk/>
          <pc:sldMk cId="145424868" sldId="362"/>
        </pc:sldMkLst>
      </pc:sldChg>
      <pc:sldChg chg="modSp mod">
        <pc:chgData name="Carmichael, Alessandra Marie" userId="9566ea7c-ce21-4090-a1d4-3686e18f001b" providerId="ADAL" clId="{51E91529-1469-4AE3-84EE-245ED348FA5C}" dt="2023-08-08T18:13:38.776" v="3251" actId="20577"/>
        <pc:sldMkLst>
          <pc:docMk/>
          <pc:sldMk cId="3905540406" sldId="363"/>
        </pc:sldMkLst>
        <pc:spChg chg="mod">
          <ac:chgData name="Carmichael, Alessandra Marie" userId="9566ea7c-ce21-4090-a1d4-3686e18f001b" providerId="ADAL" clId="{51E91529-1469-4AE3-84EE-245ED348FA5C}" dt="2023-08-08T18:13:38.776" v="3251" actId="20577"/>
          <ac:spMkLst>
            <pc:docMk/>
            <pc:sldMk cId="3905540406" sldId="363"/>
            <ac:spMk id="2" creationId="{00000000-0000-0000-0000-000000000000}"/>
          </ac:spMkLst>
        </pc:spChg>
        <pc:spChg chg="mod">
          <ac:chgData name="Carmichael, Alessandra Marie" userId="9566ea7c-ce21-4090-a1d4-3686e18f001b" providerId="ADAL" clId="{51E91529-1469-4AE3-84EE-245ED348FA5C}" dt="2023-08-08T18:13:24.564" v="3230" actId="14100"/>
          <ac:spMkLst>
            <pc:docMk/>
            <pc:sldMk cId="3905540406" sldId="36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4B359B7-BFC4-4AD4-A053-0E478061A69E}" type="datetimeFigureOut">
              <a:rPr lang="en-US" smtClean="0"/>
              <a:t>8/8/2023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826D61-1F2C-4E92-8181-1D603ACC5DCB}" type="slidenum">
              <a:rPr lang="en-US" smtClean="0"/>
              <a:t>‹#›</a:t>
            </a:fld>
            <a:endParaRPr lang="en-US"/>
          </a:p>
        </p:txBody>
      </p:sp>
    </p:spTree>
    <p:extLst>
      <p:ext uri="{BB962C8B-B14F-4D97-AF65-F5344CB8AC3E}">
        <p14:creationId xmlns:p14="http://schemas.microsoft.com/office/powerpoint/2010/main" val="99744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E067F1-D140-4293-8129-1B3AA4107C31}" type="datetimeFigureOut">
              <a:rPr lang="en-US" smtClean="0"/>
              <a:t>8/8/2023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25542A-9E4E-4CBE-A1BD-CF535B76B973}" type="slidenum">
              <a:rPr lang="en-US" smtClean="0"/>
              <a:t>‹#›</a:t>
            </a:fld>
            <a:endParaRPr lang="en-US"/>
          </a:p>
        </p:txBody>
      </p:sp>
    </p:spTree>
    <p:extLst>
      <p:ext uri="{BB962C8B-B14F-4D97-AF65-F5344CB8AC3E}">
        <p14:creationId xmlns:p14="http://schemas.microsoft.com/office/powerpoint/2010/main" val="268911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25542A-9E4E-4CBE-A1BD-CF535B76B973}" type="slidenum">
              <a:rPr lang="en-US" smtClean="0"/>
              <a:t>1</a:t>
            </a:fld>
            <a:endParaRPr lang="en-US"/>
          </a:p>
        </p:txBody>
      </p:sp>
    </p:spTree>
    <p:extLst>
      <p:ext uri="{BB962C8B-B14F-4D97-AF65-F5344CB8AC3E}">
        <p14:creationId xmlns:p14="http://schemas.microsoft.com/office/powerpoint/2010/main" val="410704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Begin by stating the Super Big Results (state them in 3 key points, like an outline)</a:t>
            </a:r>
          </a:p>
        </p:txBody>
      </p:sp>
      <p:sp>
        <p:nvSpPr>
          <p:cNvPr id="4" name="Slide Number Placeholder 3"/>
          <p:cNvSpPr>
            <a:spLocks noGrp="1"/>
          </p:cNvSpPr>
          <p:nvPr>
            <p:ph type="sldNum" sz="quarter" idx="5"/>
          </p:nvPr>
        </p:nvSpPr>
        <p:spPr/>
        <p:txBody>
          <a:bodyPr/>
          <a:lstStyle/>
          <a:p>
            <a:fld id="{5F25542A-9E4E-4CBE-A1BD-CF535B76B973}" type="slidenum">
              <a:rPr lang="en-US" smtClean="0"/>
              <a:t>2</a:t>
            </a:fld>
            <a:endParaRPr lang="en-US"/>
          </a:p>
        </p:txBody>
      </p:sp>
    </p:spTree>
    <p:extLst>
      <p:ext uri="{BB962C8B-B14F-4D97-AF65-F5344CB8AC3E}">
        <p14:creationId xmlns:p14="http://schemas.microsoft.com/office/powerpoint/2010/main" val="246576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25542A-9E4E-4CBE-A1BD-CF535B76B973}" type="slidenum">
              <a:rPr lang="en-US" smtClean="0"/>
              <a:t>3</a:t>
            </a:fld>
            <a:endParaRPr lang="en-US"/>
          </a:p>
        </p:txBody>
      </p:sp>
    </p:spTree>
    <p:extLst>
      <p:ext uri="{BB962C8B-B14F-4D97-AF65-F5344CB8AC3E}">
        <p14:creationId xmlns:p14="http://schemas.microsoft.com/office/powerpoint/2010/main" val="403066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creating your 3 slides that will form your 2-minute video, think about how you would present your slides in a TWEET, and use that brief format to guide your points. Provide key takeaways for the most impact.</a:t>
            </a:r>
          </a:p>
        </p:txBody>
      </p:sp>
      <p:sp>
        <p:nvSpPr>
          <p:cNvPr id="4" name="Slide Number Placeholder 3"/>
          <p:cNvSpPr>
            <a:spLocks noGrp="1"/>
          </p:cNvSpPr>
          <p:nvPr>
            <p:ph type="sldNum" sz="quarter" idx="5"/>
          </p:nvPr>
        </p:nvSpPr>
        <p:spPr/>
        <p:txBody>
          <a:bodyPr/>
          <a:lstStyle/>
          <a:p>
            <a:fld id="{5F25542A-9E4E-4CBE-A1BD-CF535B76B973}" type="slidenum">
              <a:rPr lang="en-US" smtClean="0"/>
              <a:t>4</a:t>
            </a:fld>
            <a:endParaRPr lang="en-US"/>
          </a:p>
        </p:txBody>
      </p:sp>
    </p:spTree>
    <p:extLst>
      <p:ext uri="{BB962C8B-B14F-4D97-AF65-F5344CB8AC3E}">
        <p14:creationId xmlns:p14="http://schemas.microsoft.com/office/powerpoint/2010/main" val="264260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0" i="0">
                <a:solidFill>
                  <a:srgbClr val="000000"/>
                </a:solidFill>
                <a:effectLst/>
              </a:rPr>
              <a:t>If your project or training has been supported by the Indiana CTSI, your poster and PowerPoint presentation should include acknowledgement of the appropriate Indiana CTSI grant.</a:t>
            </a:r>
          </a:p>
          <a:p>
            <a:pPr marL="0" indent="0" algn="l">
              <a:buNone/>
            </a:pPr>
            <a:endParaRPr lang="en-US" sz="1200" b="0" i="0">
              <a:solidFill>
                <a:srgbClr val="000000"/>
              </a:solidFill>
              <a:effectLst/>
            </a:endParaRPr>
          </a:p>
          <a:p>
            <a:pPr marL="0" indent="0" algn="l">
              <a:buNone/>
            </a:pPr>
            <a:r>
              <a:rPr lang="en-US" sz="1200" b="0" i="0">
                <a:solidFill>
                  <a:srgbClr val="000000"/>
                </a:solidFill>
                <a:effectLst/>
              </a:rPr>
              <a:t>For your convenience, we have added this list of award sources to the last slide of the PowerPoint template. Please review the list of award sources and delete those that did not contribute to the conduct of the research reported in your presentation.</a:t>
            </a:r>
          </a:p>
          <a:p>
            <a:pPr marL="0" indent="0" algn="l">
              <a:buNone/>
            </a:pPr>
            <a:endParaRPr lang="en-US" sz="1200" b="0" i="0">
              <a:solidFill>
                <a:srgbClr val="000000"/>
              </a:solidFill>
              <a:effectLst/>
            </a:endParaRPr>
          </a:p>
          <a:p>
            <a:pPr marL="0" indent="0" algn="l">
              <a:buNone/>
            </a:pPr>
            <a:r>
              <a:rPr lang="en-US" sz="1200" b="0" i="0">
                <a:solidFill>
                  <a:srgbClr val="000000"/>
                </a:solidFill>
                <a:effectLst/>
              </a:rPr>
              <a:t>If your project or training was supported by other grants, please remember to acknowledge those grants as well.</a:t>
            </a:r>
          </a:p>
          <a:p>
            <a:pPr marL="0" indent="0" algn="l">
              <a:buNone/>
            </a:pPr>
            <a:endParaRPr lang="en-US" sz="1200">
              <a:solidFill>
                <a:srgbClr val="000000"/>
              </a:solidFill>
            </a:endParaRPr>
          </a:p>
          <a:p>
            <a:endParaRPr lang="en-US"/>
          </a:p>
        </p:txBody>
      </p:sp>
      <p:sp>
        <p:nvSpPr>
          <p:cNvPr id="4" name="Slide Number Placeholder 3"/>
          <p:cNvSpPr>
            <a:spLocks noGrp="1"/>
          </p:cNvSpPr>
          <p:nvPr>
            <p:ph type="sldNum" sz="quarter" idx="5"/>
          </p:nvPr>
        </p:nvSpPr>
        <p:spPr/>
        <p:txBody>
          <a:bodyPr/>
          <a:lstStyle/>
          <a:p>
            <a:fld id="{5F25542A-9E4E-4CBE-A1BD-CF535B76B973}" type="slidenum">
              <a:rPr lang="en-US" smtClean="0"/>
              <a:t>5</a:t>
            </a:fld>
            <a:endParaRPr lang="en-US"/>
          </a:p>
        </p:txBody>
      </p:sp>
    </p:spTree>
    <p:extLst>
      <p:ext uri="{BB962C8B-B14F-4D97-AF65-F5344CB8AC3E}">
        <p14:creationId xmlns:p14="http://schemas.microsoft.com/office/powerpoint/2010/main" val="175257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81" y="2130559"/>
            <a:ext cx="10362847" cy="1469760"/>
          </a:xfrm>
          <a:prstGeom prst="rect">
            <a:avLst/>
          </a:prstGeom>
        </p:spPr>
        <p:txBody>
          <a:bodyPr lIns="19047" tIns="9523" rIns="19047" bIns="9523"/>
          <a:lstStyle/>
          <a:p>
            <a:r>
              <a:rPr lang="en-US"/>
              <a:t>Click to edit Master title style</a:t>
            </a:r>
          </a:p>
        </p:txBody>
      </p:sp>
      <p:sp>
        <p:nvSpPr>
          <p:cNvPr id="3" name="Subtitle 2"/>
          <p:cNvSpPr>
            <a:spLocks noGrp="1"/>
          </p:cNvSpPr>
          <p:nvPr>
            <p:ph type="subTitle" idx="1"/>
          </p:nvPr>
        </p:nvSpPr>
        <p:spPr>
          <a:xfrm>
            <a:off x="1828712" y="3886070"/>
            <a:ext cx="8534576" cy="1752865"/>
          </a:xfrm>
          <a:prstGeom prst="rect">
            <a:avLst/>
          </a:prstGeom>
        </p:spPr>
        <p:txBody>
          <a:bodyPr lIns="19047" tIns="9523" rIns="19047" bIns="9523"/>
          <a:lstStyle>
            <a:lvl1pPr marL="0" indent="0" algn="ctr">
              <a:buNone/>
              <a:defRPr/>
            </a:lvl1pPr>
            <a:lvl2pPr marL="95235" indent="0" algn="ctr">
              <a:buNone/>
              <a:defRPr/>
            </a:lvl2pPr>
            <a:lvl3pPr marL="190470" indent="0" algn="ctr">
              <a:buNone/>
              <a:defRPr/>
            </a:lvl3pPr>
            <a:lvl4pPr marL="285704" indent="0" algn="ctr">
              <a:buNone/>
              <a:defRPr/>
            </a:lvl4pPr>
            <a:lvl5pPr marL="380939" indent="0" algn="ctr">
              <a:buNone/>
              <a:defRPr/>
            </a:lvl5pPr>
            <a:lvl6pPr marL="476174" indent="0" algn="ctr">
              <a:buNone/>
              <a:defRPr/>
            </a:lvl6pPr>
            <a:lvl7pPr marL="571409" indent="0" algn="ctr">
              <a:buNone/>
              <a:defRPr/>
            </a:lvl7pPr>
            <a:lvl8pPr marL="666643" indent="0" algn="ctr">
              <a:buNone/>
              <a:defRPr/>
            </a:lvl8pPr>
            <a:lvl9pPr marL="761878" indent="0" algn="ctr">
              <a:buNone/>
              <a:defRPr/>
            </a:lvl9pPr>
          </a:lstStyle>
          <a:p>
            <a:r>
              <a:rPr lang="en-US"/>
              <a:t>Click to edit Master subtitle style</a:t>
            </a:r>
          </a:p>
        </p:txBody>
      </p:sp>
    </p:spTree>
    <p:extLst>
      <p:ext uri="{BB962C8B-B14F-4D97-AF65-F5344CB8AC3E}">
        <p14:creationId xmlns:p14="http://schemas.microsoft.com/office/powerpoint/2010/main" val="12826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E686AA-D197-4DC9-87E4-22B244C33152}"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2FA912-7305-420C-A467-1AF4AA7B297E}" type="slidenum">
              <a:rPr lang="en-US" smtClean="0"/>
              <a:t>‹#›</a:t>
            </a:fld>
            <a:endParaRPr lang="en-US"/>
          </a:p>
        </p:txBody>
      </p:sp>
    </p:spTree>
    <p:extLst>
      <p:ext uri="{BB962C8B-B14F-4D97-AF65-F5344CB8AC3E}">
        <p14:creationId xmlns:p14="http://schemas.microsoft.com/office/powerpoint/2010/main" val="128369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E686AA-D197-4DC9-87E4-22B244C33152}"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2FA912-7305-420C-A467-1AF4AA7B297E}" type="slidenum">
              <a:rPr lang="en-US" smtClean="0"/>
              <a:t>‹#›</a:t>
            </a:fld>
            <a:endParaRPr lang="en-US"/>
          </a:p>
        </p:txBody>
      </p:sp>
    </p:spTree>
    <p:extLst>
      <p:ext uri="{BB962C8B-B14F-4D97-AF65-F5344CB8AC3E}">
        <p14:creationId xmlns:p14="http://schemas.microsoft.com/office/powerpoint/2010/main" val="287781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686AA-D197-4DC9-87E4-22B244C33152}"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2FA912-7305-420C-A467-1AF4AA7B297E}" type="slidenum">
              <a:rPr lang="en-US" smtClean="0"/>
              <a:t>‹#›</a:t>
            </a:fld>
            <a:endParaRPr lang="en-US"/>
          </a:p>
        </p:txBody>
      </p:sp>
    </p:spTree>
    <p:extLst>
      <p:ext uri="{BB962C8B-B14F-4D97-AF65-F5344CB8AC3E}">
        <p14:creationId xmlns:p14="http://schemas.microsoft.com/office/powerpoint/2010/main" val="402261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a:p>
        </p:txBody>
      </p:sp>
    </p:spTree>
    <p:extLst>
      <p:ext uri="{BB962C8B-B14F-4D97-AF65-F5344CB8AC3E}">
        <p14:creationId xmlns:p14="http://schemas.microsoft.com/office/powerpoint/2010/main" val="382198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a:p>
        </p:txBody>
      </p:sp>
    </p:spTree>
    <p:extLst>
      <p:ext uri="{BB962C8B-B14F-4D97-AF65-F5344CB8AC3E}">
        <p14:creationId xmlns:p14="http://schemas.microsoft.com/office/powerpoint/2010/main" val="131344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a:p>
        </p:txBody>
      </p:sp>
    </p:spTree>
    <p:extLst>
      <p:ext uri="{BB962C8B-B14F-4D97-AF65-F5344CB8AC3E}">
        <p14:creationId xmlns:p14="http://schemas.microsoft.com/office/powerpoint/2010/main" val="7641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a:p>
        </p:txBody>
      </p:sp>
    </p:spTree>
    <p:extLst>
      <p:ext uri="{BB962C8B-B14F-4D97-AF65-F5344CB8AC3E}">
        <p14:creationId xmlns:p14="http://schemas.microsoft.com/office/powerpoint/2010/main" val="39095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27" y="284948"/>
            <a:ext cx="10973154" cy="616125"/>
          </a:xfrm>
          <a:prstGeom prst="rect">
            <a:avLst/>
          </a:prstGeom>
          <a:solidFill>
            <a:srgbClr val="A90533"/>
          </a:solidFill>
        </p:spPr>
        <p:txBody>
          <a:bodyPr lIns="19047" tIns="9523" rIns="19047" bIns="9523"/>
          <a:lstStyle>
            <a:lvl1pPr algn="ctr">
              <a:defRPr sz="3200" b="1" baseline="0">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25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w/subheading">
    <p:spTree>
      <p:nvGrpSpPr>
        <p:cNvPr id="1" name=""/>
        <p:cNvGrpSpPr/>
        <p:nvPr/>
      </p:nvGrpSpPr>
      <p:grpSpPr>
        <a:xfrm>
          <a:off x="0" y="0"/>
          <a:ext cx="0" cy="0"/>
          <a:chOff x="0" y="0"/>
          <a:chExt cx="0" cy="0"/>
        </a:xfrm>
      </p:grpSpPr>
      <p:sp>
        <p:nvSpPr>
          <p:cNvPr id="3" name="Title 1"/>
          <p:cNvSpPr>
            <a:spLocks noGrp="1"/>
          </p:cNvSpPr>
          <p:nvPr>
            <p:ph type="title"/>
          </p:nvPr>
        </p:nvSpPr>
        <p:spPr>
          <a:xfrm>
            <a:off x="609427" y="284948"/>
            <a:ext cx="7563728" cy="616125"/>
          </a:xfrm>
          <a:prstGeom prst="rect">
            <a:avLst/>
          </a:prstGeom>
          <a:solidFill>
            <a:srgbClr val="A90533"/>
          </a:solidFill>
        </p:spPr>
        <p:txBody>
          <a:bodyPr lIns="19047" tIns="9523" rIns="19047" bIns="9523"/>
          <a:lstStyle>
            <a:lvl1pPr marL="182880" algn="l">
              <a:defRPr sz="3200" b="1" baseline="0">
                <a:solidFill>
                  <a:schemeClr val="bg1"/>
                </a:solidFill>
              </a:defRPr>
            </a:lvl1pPr>
          </a:lstStyle>
          <a:p>
            <a:r>
              <a:rPr lang="en-US"/>
              <a:t>Click to edit Master title style</a:t>
            </a:r>
          </a:p>
        </p:txBody>
      </p:sp>
      <p:sp>
        <p:nvSpPr>
          <p:cNvPr id="4"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9"/>
          <p:cNvSpPr>
            <a:spLocks noGrp="1"/>
          </p:cNvSpPr>
          <p:nvPr>
            <p:ph type="body" sz="quarter" idx="10"/>
          </p:nvPr>
        </p:nvSpPr>
        <p:spPr>
          <a:xfrm>
            <a:off x="8173155" y="284947"/>
            <a:ext cx="3206068" cy="252412"/>
          </a:xfrm>
          <a:prstGeom prst="rect">
            <a:avLst/>
          </a:prstGeom>
        </p:spPr>
        <p:txBody>
          <a:bodyPr>
            <a:noAutofit/>
          </a:bodyPr>
          <a:lstStyle>
            <a:lvl1pPr marL="0" indent="0" algn="r">
              <a:buNone/>
              <a:defRPr sz="1100" b="0" i="0" spc="0" baseline="0">
                <a:solidFill>
                  <a:srgbClr val="A6A6A6"/>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4799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48765" y="2208084"/>
            <a:ext cx="10973153" cy="1214385"/>
          </a:xfrm>
          <a:prstGeom prst="rect">
            <a:avLst/>
          </a:prstGeom>
          <a:solidFill>
            <a:srgbClr val="A90533"/>
          </a:solidFill>
        </p:spPr>
        <p:txBody>
          <a:bodyPr lIns="19047" tIns="9523" rIns="19047" bIns="9523"/>
          <a:lstStyle>
            <a:lvl1pPr>
              <a:lnSpc>
                <a:spcPct val="150000"/>
              </a:lnSpc>
              <a:spcBef>
                <a:spcPts val="3000"/>
              </a:spcBef>
              <a:defRPr b="1">
                <a:solidFill>
                  <a:schemeClr val="bg1"/>
                </a:solidFill>
              </a:defRPr>
            </a:lvl1pPr>
          </a:lstStyle>
          <a:p>
            <a:r>
              <a:rPr lang="en-US"/>
              <a:t>Click to edit Closing Slide</a:t>
            </a:r>
          </a:p>
        </p:txBody>
      </p:sp>
    </p:spTree>
    <p:extLst>
      <p:ext uri="{BB962C8B-B14F-4D97-AF65-F5344CB8AC3E}">
        <p14:creationId xmlns:p14="http://schemas.microsoft.com/office/powerpoint/2010/main" val="179271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E686AA-D197-4DC9-87E4-22B244C33152}"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a:p>
        </p:txBody>
      </p:sp>
    </p:spTree>
    <p:extLst>
      <p:ext uri="{BB962C8B-B14F-4D97-AF65-F5344CB8AC3E}">
        <p14:creationId xmlns:p14="http://schemas.microsoft.com/office/powerpoint/2010/main" val="16550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a:p>
        </p:txBody>
      </p:sp>
    </p:spTree>
    <p:extLst>
      <p:ext uri="{BB962C8B-B14F-4D97-AF65-F5344CB8AC3E}">
        <p14:creationId xmlns:p14="http://schemas.microsoft.com/office/powerpoint/2010/main" val="350376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E686AA-D197-4DC9-87E4-22B244C33152}"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a:p>
        </p:txBody>
      </p:sp>
    </p:spTree>
    <p:extLst>
      <p:ext uri="{BB962C8B-B14F-4D97-AF65-F5344CB8AC3E}">
        <p14:creationId xmlns:p14="http://schemas.microsoft.com/office/powerpoint/2010/main" val="79545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E686AA-D197-4DC9-87E4-22B244C33152}"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a:p>
        </p:txBody>
      </p:sp>
    </p:spTree>
    <p:extLst>
      <p:ext uri="{BB962C8B-B14F-4D97-AF65-F5344CB8AC3E}">
        <p14:creationId xmlns:p14="http://schemas.microsoft.com/office/powerpoint/2010/main" val="329673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37"/>
          <p:cNvSpPr txBox="1">
            <a:spLocks noChangeArrowheads="1"/>
          </p:cNvSpPr>
          <p:nvPr userDrawn="1"/>
        </p:nvSpPr>
        <p:spPr bwMode="auto">
          <a:xfrm>
            <a:off x="7373910" y="6318251"/>
            <a:ext cx="4457700" cy="157163"/>
          </a:xfrm>
          <a:prstGeom prst="rect">
            <a:avLst/>
          </a:prstGeom>
          <a:noFill/>
          <a:ln>
            <a:noFill/>
          </a:ln>
        </p:spPr>
        <p:txBody>
          <a:bodyPr lIns="19047" tIns="9523" rIns="19047" bIns="952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900" cap="all">
                <a:solidFill>
                  <a:schemeClr val="bg2"/>
                </a:solidFill>
                <a:latin typeface="Calibri" charset="0"/>
                <a:cs typeface="Calibri" charset="0"/>
              </a:rPr>
              <a:t>Improving Health through</a:t>
            </a:r>
            <a:r>
              <a:rPr lang="en-US" sz="900" cap="all" baseline="0">
                <a:solidFill>
                  <a:schemeClr val="bg2"/>
                </a:solidFill>
                <a:latin typeface="Calibri" charset="0"/>
                <a:cs typeface="Calibri" charset="0"/>
              </a:rPr>
              <a:t> Research</a:t>
            </a:r>
            <a:endParaRPr lang="en-US" sz="900" cap="all">
              <a:solidFill>
                <a:schemeClr val="bg2"/>
              </a:solidFill>
              <a:latin typeface="Calibri" charset="0"/>
              <a:cs typeface="Calibri" charset="0"/>
            </a:endParaRPr>
          </a:p>
        </p:txBody>
      </p:sp>
      <p:sp>
        <p:nvSpPr>
          <p:cNvPr id="1063" name="Line 39"/>
          <p:cNvSpPr>
            <a:spLocks noChangeShapeType="1"/>
          </p:cNvSpPr>
          <p:nvPr userDrawn="1"/>
        </p:nvSpPr>
        <p:spPr bwMode="auto">
          <a:xfrm>
            <a:off x="0" y="6126163"/>
            <a:ext cx="12192000" cy="0"/>
          </a:xfrm>
          <a:prstGeom prst="line">
            <a:avLst/>
          </a:prstGeom>
          <a:noFill/>
          <a:ln w="9525" cap="flat" cmpd="sng" algn="ctr">
            <a:solidFill>
              <a:schemeClr val="accent6">
                <a:lumMod val="75000"/>
              </a:schemeClr>
            </a:solidFill>
            <a:prstDash val="solid"/>
            <a:round/>
            <a:headEnd type="none" w="med" len="med"/>
            <a:tailEnd type="none" w="med" len="med"/>
          </a:ln>
          <a:effectLst/>
        </p:spPr>
        <p:txBody>
          <a:bodyPr lIns="19047" tIns="9523" rIns="19047" bIns="9523"/>
          <a:lstStyle/>
          <a:p>
            <a:pPr eaLnBrk="1" hangingPunct="1">
              <a:defRPr/>
            </a:pPr>
            <a:endParaRPr lang="en-US" sz="1800">
              <a:latin typeface="Arial" charset="0"/>
              <a:ea typeface="+mn-ea"/>
            </a:endParaRPr>
          </a:p>
        </p:txBody>
      </p:sp>
      <p:sp>
        <p:nvSpPr>
          <p:cNvPr id="1028" name="Rectangle 13"/>
          <p:cNvSpPr>
            <a:spLocks noChangeArrowheads="1"/>
          </p:cNvSpPr>
          <p:nvPr userDrawn="1"/>
        </p:nvSpPr>
        <p:spPr bwMode="auto">
          <a:xfrm>
            <a:off x="10366878" y="6484939"/>
            <a:ext cx="1464734" cy="173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9047" tIns="9523" rIns="19047" bIns="9523">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1000" u="sng">
                <a:solidFill>
                  <a:schemeClr val="accent2"/>
                </a:solidFill>
                <a:latin typeface="Calibri" charset="0"/>
              </a:rPr>
              <a:t>indianactsi.org</a:t>
            </a:r>
          </a:p>
        </p:txBody>
      </p:sp>
      <p:pic>
        <p:nvPicPr>
          <p:cNvPr id="7" name="Picture 6" descr="ctsi_ppt.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1680" y="6234907"/>
            <a:ext cx="1581003" cy="55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59217"/>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6" r:id="rId3"/>
    <p:sldLayoutId id="2147483705" r:id="rId4"/>
    <p:sldLayoutId id="2147483706" r:id="rId5"/>
  </p:sldLayoutIdLst>
  <p:txStyles>
    <p:titleStyle>
      <a:lvl1pPr algn="ctr" defTabSz="912813"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p:bodyStyle>
    <p:otherStyle>
      <a:defPPr>
        <a:defRPr lang="en-US"/>
      </a:defPPr>
      <a:lvl1pPr marL="0" algn="l" defTabSz="190470" rtl="0" eaLnBrk="1" latinLnBrk="0" hangingPunct="1">
        <a:defRPr sz="400" kern="1200">
          <a:solidFill>
            <a:schemeClr val="tx1"/>
          </a:solidFill>
          <a:latin typeface="+mn-lt"/>
          <a:ea typeface="+mn-ea"/>
          <a:cs typeface="+mn-cs"/>
        </a:defRPr>
      </a:lvl1pPr>
      <a:lvl2pPr marL="95235" algn="l" defTabSz="190470" rtl="0" eaLnBrk="1" latinLnBrk="0" hangingPunct="1">
        <a:defRPr sz="400" kern="1200">
          <a:solidFill>
            <a:schemeClr val="tx1"/>
          </a:solidFill>
          <a:latin typeface="+mn-lt"/>
          <a:ea typeface="+mn-ea"/>
          <a:cs typeface="+mn-cs"/>
        </a:defRPr>
      </a:lvl2pPr>
      <a:lvl3pPr marL="190470" algn="l" defTabSz="190470" rtl="0" eaLnBrk="1" latinLnBrk="0" hangingPunct="1">
        <a:defRPr sz="400" kern="1200">
          <a:solidFill>
            <a:schemeClr val="tx1"/>
          </a:solidFill>
          <a:latin typeface="+mn-lt"/>
          <a:ea typeface="+mn-ea"/>
          <a:cs typeface="+mn-cs"/>
        </a:defRPr>
      </a:lvl3pPr>
      <a:lvl4pPr marL="285704" algn="l" defTabSz="190470" rtl="0" eaLnBrk="1" latinLnBrk="0" hangingPunct="1">
        <a:defRPr sz="400" kern="1200">
          <a:solidFill>
            <a:schemeClr val="tx1"/>
          </a:solidFill>
          <a:latin typeface="+mn-lt"/>
          <a:ea typeface="+mn-ea"/>
          <a:cs typeface="+mn-cs"/>
        </a:defRPr>
      </a:lvl4pPr>
      <a:lvl5pPr marL="380939" algn="l" defTabSz="190470" rtl="0" eaLnBrk="1" latinLnBrk="0" hangingPunct="1">
        <a:defRPr sz="400" kern="1200">
          <a:solidFill>
            <a:schemeClr val="tx1"/>
          </a:solidFill>
          <a:latin typeface="+mn-lt"/>
          <a:ea typeface="+mn-ea"/>
          <a:cs typeface="+mn-cs"/>
        </a:defRPr>
      </a:lvl5pPr>
      <a:lvl6pPr marL="476174" algn="l" defTabSz="190470" rtl="0" eaLnBrk="1" latinLnBrk="0" hangingPunct="1">
        <a:defRPr sz="400" kern="1200">
          <a:solidFill>
            <a:schemeClr val="tx1"/>
          </a:solidFill>
          <a:latin typeface="+mn-lt"/>
          <a:ea typeface="+mn-ea"/>
          <a:cs typeface="+mn-cs"/>
        </a:defRPr>
      </a:lvl6pPr>
      <a:lvl7pPr marL="571409" algn="l" defTabSz="190470" rtl="0" eaLnBrk="1" latinLnBrk="0" hangingPunct="1">
        <a:defRPr sz="400" kern="1200">
          <a:solidFill>
            <a:schemeClr val="tx1"/>
          </a:solidFill>
          <a:latin typeface="+mn-lt"/>
          <a:ea typeface="+mn-ea"/>
          <a:cs typeface="+mn-cs"/>
        </a:defRPr>
      </a:lvl7pPr>
      <a:lvl8pPr marL="666643" algn="l" defTabSz="190470" rtl="0" eaLnBrk="1" latinLnBrk="0" hangingPunct="1">
        <a:defRPr sz="400" kern="1200">
          <a:solidFill>
            <a:schemeClr val="tx1"/>
          </a:solidFill>
          <a:latin typeface="+mn-lt"/>
          <a:ea typeface="+mn-ea"/>
          <a:cs typeface="+mn-cs"/>
        </a:defRPr>
      </a:lvl8pPr>
      <a:lvl9pPr marL="761878" algn="l" defTabSz="190470" rtl="0" eaLnBrk="1" latinLnBrk="0" hangingPunct="1">
        <a:defRPr sz="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686AA-D197-4DC9-87E4-22B244C33152}" type="datetimeFigureOut">
              <a:rPr lang="en-US" smtClean="0"/>
              <a:t>8/8/2023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FA912-7305-420C-A467-1AF4AA7B297E}" type="slidenum">
              <a:rPr lang="en-US" smtClean="0"/>
              <a:t>‹#›</a:t>
            </a:fld>
            <a:endParaRPr lang="en-US"/>
          </a:p>
        </p:txBody>
      </p:sp>
    </p:spTree>
    <p:extLst>
      <p:ext uri="{BB962C8B-B14F-4D97-AF65-F5344CB8AC3E}">
        <p14:creationId xmlns:p14="http://schemas.microsoft.com/office/powerpoint/2010/main" val="38728287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98934" y="2254902"/>
            <a:ext cx="8946525" cy="11089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i="1">
                <a:solidFill>
                  <a:srgbClr val="A90533"/>
                </a:solidFill>
                <a:latin typeface="+mn-lt"/>
              </a:rPr>
              <a:t>Imaging fine structures of the human trabecular meshwork in vivo using a custom design goniolens and OCT gonioscopy</a:t>
            </a:r>
          </a:p>
        </p:txBody>
      </p:sp>
      <p:sp>
        <p:nvSpPr>
          <p:cNvPr id="5" name="Subtitle 2"/>
          <p:cNvSpPr txBox="1">
            <a:spLocks/>
          </p:cNvSpPr>
          <p:nvPr/>
        </p:nvSpPr>
        <p:spPr>
          <a:xfrm>
            <a:off x="650078" y="679485"/>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a:solidFill>
                  <a:srgbClr val="0C2340"/>
                </a:solidFill>
              </a:rPr>
              <a:t>Indiana Clinical and Translational Sciences Institute</a:t>
            </a:r>
          </a:p>
          <a:p>
            <a:pPr>
              <a:spcBef>
                <a:spcPts val="0"/>
              </a:spcBef>
            </a:pPr>
            <a:endParaRPr lang="en-US" sz="2000" b="1">
              <a:solidFill>
                <a:srgbClr val="0C2340"/>
              </a:solidFill>
            </a:endParaRPr>
          </a:p>
        </p:txBody>
      </p:sp>
      <p:cxnSp>
        <p:nvCxnSpPr>
          <p:cNvPr id="8" name="Straight Connector 7"/>
          <p:cNvCxnSpPr/>
          <p:nvPr/>
        </p:nvCxnSpPr>
        <p:spPr>
          <a:xfrm flipV="1">
            <a:off x="0" y="4577897"/>
            <a:ext cx="12192000" cy="35780"/>
          </a:xfrm>
          <a:prstGeom prst="line">
            <a:avLst/>
          </a:prstGeom>
          <a:ln w="63500">
            <a:solidFill>
              <a:srgbClr val="0C234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3580249" y="4826037"/>
            <a:ext cx="5031501" cy="1750249"/>
          </a:xfrm>
          <a:prstGeom prst="rect">
            <a:avLst/>
          </a:prstGeom>
        </p:spPr>
      </p:pic>
      <p:sp>
        <p:nvSpPr>
          <p:cNvPr id="6" name="Title 1"/>
          <p:cNvSpPr txBox="1">
            <a:spLocks/>
          </p:cNvSpPr>
          <p:nvPr/>
        </p:nvSpPr>
        <p:spPr>
          <a:xfrm>
            <a:off x="1622734" y="3675347"/>
            <a:ext cx="8946525" cy="5877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a:solidFill>
                <a:srgbClr val="A90533"/>
              </a:solidFill>
              <a:latin typeface="+mn-lt"/>
            </a:endParaRPr>
          </a:p>
        </p:txBody>
      </p:sp>
      <p:sp>
        <p:nvSpPr>
          <p:cNvPr id="2" name="TextBox 1"/>
          <p:cNvSpPr txBox="1"/>
          <p:nvPr/>
        </p:nvSpPr>
        <p:spPr>
          <a:xfrm>
            <a:off x="181877" y="3396834"/>
            <a:ext cx="11828238" cy="923330"/>
          </a:xfrm>
          <a:prstGeom prst="rect">
            <a:avLst/>
          </a:prstGeom>
          <a:noFill/>
        </p:spPr>
        <p:txBody>
          <a:bodyPr wrap="none" rtlCol="0">
            <a:spAutoFit/>
          </a:bodyPr>
          <a:lstStyle/>
          <a:p>
            <a:endParaRPr lang="en-US">
              <a:solidFill>
                <a:srgbClr val="A90533"/>
              </a:solidFill>
            </a:endParaRPr>
          </a:p>
          <a:p>
            <a:pPr algn="ctr"/>
            <a:r>
              <a:rPr lang="en-US" b="1">
                <a:solidFill>
                  <a:srgbClr val="A90533"/>
                </a:solidFill>
              </a:rPr>
              <a:t>Alessandra Carmichael-Martins (PhD)</a:t>
            </a:r>
            <a:r>
              <a:rPr lang="en-US">
                <a:solidFill>
                  <a:srgbClr val="A90533"/>
                </a:solidFill>
              </a:rPr>
              <a:t>, Thomas J. Gast, Brett J. King, Brittany R. Walker, Marcelina </a:t>
            </a:r>
            <a:r>
              <a:rPr lang="en-US" err="1">
                <a:solidFill>
                  <a:srgbClr val="A90533"/>
                </a:solidFill>
              </a:rPr>
              <a:t>Sobczak</a:t>
            </a:r>
            <a:r>
              <a:rPr lang="en-US">
                <a:solidFill>
                  <a:srgbClr val="A90533"/>
                </a:solidFill>
              </a:rPr>
              <a:t>, Stephen A. Burns</a:t>
            </a:r>
          </a:p>
          <a:p>
            <a:pPr algn="ctr"/>
            <a:r>
              <a:rPr lang="en-US">
                <a:solidFill>
                  <a:srgbClr val="A90533"/>
                </a:solidFill>
              </a:rPr>
              <a:t>Indiana University, Bloomington</a:t>
            </a:r>
          </a:p>
        </p:txBody>
      </p:sp>
      <p:sp>
        <p:nvSpPr>
          <p:cNvPr id="10" name="Subtitle 2"/>
          <p:cNvSpPr txBox="1">
            <a:spLocks/>
          </p:cNvSpPr>
          <p:nvPr/>
        </p:nvSpPr>
        <p:spPr>
          <a:xfrm>
            <a:off x="650078" y="1477712"/>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a:solidFill>
                  <a:srgbClr val="0C2340"/>
                </a:solidFill>
              </a:rPr>
              <a:t>2023 Annual Meeting </a:t>
            </a:r>
            <a:endParaRPr lang="en-US" sz="2000" b="1">
              <a:solidFill>
                <a:srgbClr val="0C2340"/>
              </a:solidFill>
            </a:endParaRPr>
          </a:p>
        </p:txBody>
      </p:sp>
      <p:sp>
        <p:nvSpPr>
          <p:cNvPr id="3" name="TextBox 2">
            <a:extLst>
              <a:ext uri="{FF2B5EF4-FFF2-40B4-BE49-F238E27FC236}">
                <a16:creationId xmlns:a16="http://schemas.microsoft.com/office/drawing/2014/main" id="{9F75ED9E-5DEC-2DA0-94F0-16E07C9DAA3D}"/>
              </a:ext>
            </a:extLst>
          </p:cNvPr>
          <p:cNvSpPr txBox="1"/>
          <p:nvPr/>
        </p:nvSpPr>
        <p:spPr>
          <a:xfrm>
            <a:off x="0" y="6519446"/>
            <a:ext cx="3977089" cy="338554"/>
          </a:xfrm>
          <a:prstGeom prst="rect">
            <a:avLst/>
          </a:prstGeom>
          <a:noFill/>
        </p:spPr>
        <p:txBody>
          <a:bodyPr wrap="square" rtlCol="0">
            <a:spAutoFit/>
          </a:bodyPr>
          <a:lstStyle/>
          <a:p>
            <a:r>
              <a:rPr lang="en-US" sz="1600"/>
              <a:t>*The Authors have no conflict of interest</a:t>
            </a:r>
          </a:p>
        </p:txBody>
      </p:sp>
    </p:spTree>
    <p:extLst>
      <p:ext uri="{BB962C8B-B14F-4D97-AF65-F5344CB8AC3E}">
        <p14:creationId xmlns:p14="http://schemas.microsoft.com/office/powerpoint/2010/main" val="841745966"/>
      </p:ext>
    </p:extLst>
  </p:cSld>
  <p:clrMapOvr>
    <a:masterClrMapping/>
  </p:clrMapOvr>
  <mc:AlternateContent xmlns:mc="http://schemas.openxmlformats.org/markup-compatibility/2006">
    <mc:Choice xmlns:p14="http://schemas.microsoft.com/office/powerpoint/2010/main" Requires="p14">
      <p:transition spd="slow" p14:dur="2000" advTm="15560"/>
    </mc:Choice>
    <mc:Fallback>
      <p:transition spd="slow" advTm="1556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                           Here’s what we found</a:t>
            </a:r>
          </a:p>
        </p:txBody>
      </p:sp>
      <p:sp>
        <p:nvSpPr>
          <p:cNvPr id="3" name="Content Placeholder 2"/>
          <p:cNvSpPr>
            <a:spLocks noGrp="1"/>
          </p:cNvSpPr>
          <p:nvPr>
            <p:ph idx="1"/>
          </p:nvPr>
        </p:nvSpPr>
        <p:spPr>
          <a:xfrm>
            <a:off x="609429" y="1128889"/>
            <a:ext cx="9382870" cy="1557727"/>
          </a:xfrm>
        </p:spPr>
        <p:txBody>
          <a:bodyPr/>
          <a:lstStyle/>
          <a:p>
            <a:pPr marL="457200" indent="-457200">
              <a:spcBef>
                <a:spcPts val="600"/>
              </a:spcBef>
              <a:buFont typeface="Arial" panose="020B0604020202020204" pitchFamily="34" charset="0"/>
              <a:buChar char="•"/>
            </a:pPr>
            <a:r>
              <a:rPr lang="en-US" sz="2400"/>
              <a:t>We have successfully used a commercial Heidelberg™ Spectralis OCT device and a custom goniolens to image the human trabecular meshwork (TM) – for the first time – with sufficient resolution to depict fine structural features. </a:t>
            </a:r>
          </a:p>
        </p:txBody>
      </p:sp>
      <p:sp>
        <p:nvSpPr>
          <p:cNvPr id="6" name="Content Placeholder 2">
            <a:extLst>
              <a:ext uri="{FF2B5EF4-FFF2-40B4-BE49-F238E27FC236}">
                <a16:creationId xmlns:a16="http://schemas.microsoft.com/office/drawing/2014/main" id="{27BE23B2-8269-F79A-A872-3DCAA62FB2EC}"/>
              </a:ext>
            </a:extLst>
          </p:cNvPr>
          <p:cNvSpPr txBox="1">
            <a:spLocks/>
          </p:cNvSpPr>
          <p:nvPr/>
        </p:nvSpPr>
        <p:spPr>
          <a:xfrm>
            <a:off x="609427" y="2686616"/>
            <a:ext cx="11156587" cy="3478339"/>
          </a:xfrm>
          <a:prstGeom prst="rect">
            <a:avLst/>
          </a:prstGeom>
        </p:spPr>
        <p:txBody>
          <a:bodyPr lIns="19047" tIns="9523" rIns="19047" bIns="9523"/>
          <a:lstStyle>
            <a:lvl1pPr marL="342900" indent="-342900" algn="l" defTabSz="912813" rtl="0" eaLnBrk="0" fontAlgn="base" hangingPunct="0">
              <a:spcBef>
                <a:spcPct val="20000"/>
              </a:spcBef>
              <a:spcAft>
                <a:spcPct val="0"/>
              </a:spcAft>
              <a:buClr>
                <a:srgbClr val="A90533"/>
              </a:buClr>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lr>
                <a:srgbClr val="B1810B"/>
              </a:buClr>
              <a:buFont typeface="Wingdings" panose="05000000000000000000" pitchFamily="2" charset="2"/>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lr>
                <a:srgbClr val="0C2340"/>
              </a:buClr>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lr>
                <a:srgbClr val="A90533"/>
              </a:buClr>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lr>
                <a:srgbClr val="B1810B"/>
              </a:buClr>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a:lstStyle>
          <a:p>
            <a:pPr marL="457200" indent="-457200">
              <a:spcBef>
                <a:spcPts val="1200"/>
              </a:spcBef>
              <a:buFont typeface="Arial" panose="020B0604020202020204" pitchFamily="34" charset="0"/>
              <a:buChar char="•"/>
            </a:pPr>
            <a:r>
              <a:rPr lang="en-US" sz="2400"/>
              <a:t>The optimized goniolens was designed to reduce optical aberrations and increase optical resolution allowing to image structures down to 11.05 µm (45.25 cy/mm).</a:t>
            </a:r>
          </a:p>
          <a:p>
            <a:pPr marL="457200" indent="-457200">
              <a:spcBef>
                <a:spcPts val="1200"/>
              </a:spcBef>
              <a:buFont typeface="Arial" panose="020B0604020202020204" pitchFamily="34" charset="0"/>
              <a:buChar char="•"/>
            </a:pPr>
            <a:r>
              <a:rPr lang="en-US" sz="2400"/>
              <a:t>The custom lens can be 3D printed, making it very cost efficient, and uses a commercial contact lens to couple to the corneal surface. </a:t>
            </a:r>
            <a:endParaRPr lang="en-US" sz="2400" kern="0"/>
          </a:p>
          <a:p>
            <a:pPr marL="457200" indent="-457200">
              <a:spcBef>
                <a:spcPts val="1200"/>
              </a:spcBef>
              <a:buFont typeface="Arial" panose="020B0604020202020204" pitchFamily="34" charset="0"/>
              <a:buChar char="•"/>
            </a:pPr>
            <a:r>
              <a:rPr lang="en-US" sz="2400" kern="0"/>
              <a:t>This high-resolution gonioscopic OCT allows imaging of fine collagenous structures within the TM using a clinically feasible approach, allowing to study structural changes within the TM with age and disease.</a:t>
            </a:r>
          </a:p>
        </p:txBody>
      </p:sp>
    </p:spTree>
    <p:custDataLst>
      <p:tags r:id="rId1"/>
    </p:custDataLst>
    <p:extLst>
      <p:ext uri="{BB962C8B-B14F-4D97-AF65-F5344CB8AC3E}">
        <p14:creationId xmlns:p14="http://schemas.microsoft.com/office/powerpoint/2010/main" val="1815115330"/>
      </p:ext>
    </p:extLst>
  </p:cSld>
  <p:clrMapOvr>
    <a:masterClrMapping/>
  </p:clrMapOvr>
  <mc:AlternateContent xmlns:mc="http://schemas.openxmlformats.org/markup-compatibility/2006">
    <mc:Choice xmlns:p14="http://schemas.microsoft.com/office/powerpoint/2010/main" Requires="p14">
      <p:transition spd="slow" p14:dur="2000" advTm="57005"/>
    </mc:Choice>
    <mc:Fallback>
      <p:transition spd="slow" advTm="57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                             Here’s how we did it</a:t>
            </a:r>
          </a:p>
        </p:txBody>
      </p:sp>
      <p:sp>
        <p:nvSpPr>
          <p:cNvPr id="3" name="Content Placeholder 2"/>
          <p:cNvSpPr>
            <a:spLocks noGrp="1"/>
          </p:cNvSpPr>
          <p:nvPr>
            <p:ph idx="1"/>
          </p:nvPr>
        </p:nvSpPr>
        <p:spPr>
          <a:xfrm>
            <a:off x="609427" y="1041400"/>
            <a:ext cx="9382872" cy="1818540"/>
          </a:xfrm>
        </p:spPr>
        <p:txBody>
          <a:bodyPr/>
          <a:lstStyle/>
          <a:p>
            <a:pPr marL="457200" indent="-457200">
              <a:buFont typeface="Arial" panose="020B0604020202020204" pitchFamily="34" charset="0"/>
              <a:buChar char="•"/>
            </a:pPr>
            <a:r>
              <a:rPr lang="en-US" sz="2400"/>
              <a:t>The goniolens has been redesigned to improve its optical resolution by index matching its refractive index to that of the human cornea.</a:t>
            </a:r>
          </a:p>
          <a:p>
            <a:pPr marL="457200" indent="-457200">
              <a:buFont typeface="Arial" panose="020B0604020202020204" pitchFamily="34" charset="0"/>
              <a:buChar char="•"/>
            </a:pPr>
            <a:r>
              <a:rPr lang="en-US" sz="2400"/>
              <a:t>The goniolens was placed on the anesthetized eye, coupled with goniogel, and OCT dense volumes were acquired for 7 healthy subjects.</a:t>
            </a:r>
          </a:p>
          <a:p>
            <a:pPr marL="457200" indent="-457200">
              <a:buFont typeface="Arial" panose="020B0604020202020204" pitchFamily="34" charset="0"/>
              <a:buChar char="•"/>
            </a:pPr>
            <a:endParaRPr lang="en-US" sz="2400"/>
          </a:p>
        </p:txBody>
      </p:sp>
      <p:pic>
        <p:nvPicPr>
          <p:cNvPr id="12" name="Picture 11" descr="A collage of images of a person's body&#10;&#10;Description automatically generated">
            <a:extLst>
              <a:ext uri="{FF2B5EF4-FFF2-40B4-BE49-F238E27FC236}">
                <a16:creationId xmlns:a16="http://schemas.microsoft.com/office/drawing/2014/main" id="{7EF0514C-732A-EAE8-EA96-319B2FDD7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951" y="2859940"/>
            <a:ext cx="6158425" cy="2962910"/>
          </a:xfrm>
          <a:prstGeom prst="rect">
            <a:avLst/>
          </a:prstGeom>
        </p:spPr>
      </p:pic>
      <p:grpSp>
        <p:nvGrpSpPr>
          <p:cNvPr id="14" name="Group 13">
            <a:extLst>
              <a:ext uri="{FF2B5EF4-FFF2-40B4-BE49-F238E27FC236}">
                <a16:creationId xmlns:a16="http://schemas.microsoft.com/office/drawing/2014/main" id="{777BB3B2-3B4D-EB56-A25C-D7F72DE3D657}"/>
              </a:ext>
            </a:extLst>
          </p:cNvPr>
          <p:cNvGrpSpPr>
            <a:grpSpLocks noChangeAspect="1"/>
          </p:cNvGrpSpPr>
          <p:nvPr/>
        </p:nvGrpSpPr>
        <p:grpSpPr>
          <a:xfrm>
            <a:off x="3793916" y="3163822"/>
            <a:ext cx="2008294" cy="2355147"/>
            <a:chOff x="8167130" y="1324223"/>
            <a:chExt cx="3927145" cy="4247913"/>
          </a:xfrm>
        </p:grpSpPr>
        <p:grpSp>
          <p:nvGrpSpPr>
            <p:cNvPr id="15" name="Group 14">
              <a:extLst>
                <a:ext uri="{FF2B5EF4-FFF2-40B4-BE49-F238E27FC236}">
                  <a16:creationId xmlns:a16="http://schemas.microsoft.com/office/drawing/2014/main" id="{61CB012A-BAA9-B6CE-91E3-A6C50F797E94}"/>
                </a:ext>
              </a:extLst>
            </p:cNvPr>
            <p:cNvGrpSpPr>
              <a:grpSpLocks noChangeAspect="1"/>
            </p:cNvGrpSpPr>
            <p:nvPr/>
          </p:nvGrpSpPr>
          <p:grpSpPr>
            <a:xfrm>
              <a:off x="8167130" y="1324223"/>
              <a:ext cx="3927145" cy="2176523"/>
              <a:chOff x="8355782" y="1285205"/>
              <a:chExt cx="3569825" cy="2150738"/>
            </a:xfrm>
          </p:grpSpPr>
          <p:pic>
            <p:nvPicPr>
              <p:cNvPr id="18" name="Picture 17">
                <a:extLst>
                  <a:ext uri="{FF2B5EF4-FFF2-40B4-BE49-F238E27FC236}">
                    <a16:creationId xmlns:a16="http://schemas.microsoft.com/office/drawing/2014/main" id="{541922AD-BA5C-D0F9-85CF-6E058FADCC2F}"/>
                  </a:ext>
                </a:extLst>
              </p:cNvPr>
              <p:cNvPicPr>
                <a:picLocks noChangeAspect="1"/>
              </p:cNvPicPr>
              <p:nvPr/>
            </p:nvPicPr>
            <p:blipFill rotWithShape="1">
              <a:blip r:embed="rId4">
                <a:extLst>
                  <a:ext uri="{28A0092B-C50C-407E-A947-70E740481C1C}">
                    <a14:useLocalDpi xmlns:a14="http://schemas.microsoft.com/office/drawing/2010/main" val="0"/>
                  </a:ext>
                </a:extLst>
              </a:blip>
              <a:srcRect l="12814" t="15609" r="10428" b="12290"/>
              <a:stretch/>
            </p:blipFill>
            <p:spPr>
              <a:xfrm>
                <a:off x="8355782" y="1287501"/>
                <a:ext cx="1952491" cy="2148442"/>
              </a:xfrm>
              <a:prstGeom prst="rect">
                <a:avLst/>
              </a:prstGeom>
            </p:spPr>
          </p:pic>
          <p:pic>
            <p:nvPicPr>
              <p:cNvPr id="19" name="Picture 18">
                <a:extLst>
                  <a:ext uri="{FF2B5EF4-FFF2-40B4-BE49-F238E27FC236}">
                    <a16:creationId xmlns:a16="http://schemas.microsoft.com/office/drawing/2014/main" id="{8F876104-FBED-BDAA-E3CC-E473C6C0D90A}"/>
                  </a:ext>
                </a:extLst>
              </p:cNvPr>
              <p:cNvPicPr>
                <a:picLocks noChangeAspect="1"/>
              </p:cNvPicPr>
              <p:nvPr/>
            </p:nvPicPr>
            <p:blipFill>
              <a:blip r:embed="rId5"/>
              <a:stretch>
                <a:fillRect/>
              </a:stretch>
            </p:blipFill>
            <p:spPr>
              <a:xfrm>
                <a:off x="10304049" y="1285205"/>
                <a:ext cx="1621558" cy="2150738"/>
              </a:xfrm>
              <a:prstGeom prst="rect">
                <a:avLst/>
              </a:prstGeom>
            </p:spPr>
          </p:pic>
        </p:grpSp>
        <p:pic>
          <p:nvPicPr>
            <p:cNvPr id="16" name="Picture 15">
              <a:extLst>
                <a:ext uri="{FF2B5EF4-FFF2-40B4-BE49-F238E27FC236}">
                  <a16:creationId xmlns:a16="http://schemas.microsoft.com/office/drawing/2014/main" id="{B20AC570-4743-C9D7-B3FA-E023FAC4AE36}"/>
                </a:ext>
              </a:extLst>
            </p:cNvPr>
            <p:cNvPicPr>
              <a:picLocks noChangeAspect="1"/>
            </p:cNvPicPr>
            <p:nvPr/>
          </p:nvPicPr>
          <p:blipFill>
            <a:blip r:embed="rId6"/>
            <a:stretch>
              <a:fillRect/>
            </a:stretch>
          </p:blipFill>
          <p:spPr>
            <a:xfrm>
              <a:off x="8167130" y="3488368"/>
              <a:ext cx="2082790" cy="2083768"/>
            </a:xfrm>
            <a:prstGeom prst="rect">
              <a:avLst/>
            </a:prstGeom>
          </p:spPr>
        </p:pic>
        <p:pic>
          <p:nvPicPr>
            <p:cNvPr id="17" name="Picture 16" descr="A picture containing floor&#10;&#10;Description automatically generated">
              <a:extLst>
                <a:ext uri="{FF2B5EF4-FFF2-40B4-BE49-F238E27FC236}">
                  <a16:creationId xmlns:a16="http://schemas.microsoft.com/office/drawing/2014/main" id="{C2EC5DBD-D591-25AA-7F91-C59C2838174E}"/>
                </a:ext>
              </a:extLst>
            </p:cNvPr>
            <p:cNvPicPr>
              <a:picLocks noChangeAspect="1"/>
            </p:cNvPicPr>
            <p:nvPr/>
          </p:nvPicPr>
          <p:blipFill rotWithShape="1">
            <a:blip r:embed="rId7">
              <a:extLst>
                <a:ext uri="{28A0092B-C50C-407E-A947-70E740481C1C}">
                  <a14:useLocalDpi xmlns:a14="http://schemas.microsoft.com/office/drawing/2010/main" val="0"/>
                </a:ext>
              </a:extLst>
            </a:blip>
            <a:srcRect l="20145" t="26020" r="12794" b="12761"/>
            <a:stretch/>
          </p:blipFill>
          <p:spPr>
            <a:xfrm>
              <a:off x="10249920" y="3472856"/>
              <a:ext cx="1844355" cy="2096146"/>
            </a:xfrm>
            <a:prstGeom prst="rect">
              <a:avLst/>
            </a:prstGeom>
          </p:spPr>
        </p:pic>
      </p:grpSp>
      <p:sp>
        <p:nvSpPr>
          <p:cNvPr id="20" name="TextBox 19">
            <a:extLst>
              <a:ext uri="{FF2B5EF4-FFF2-40B4-BE49-F238E27FC236}">
                <a16:creationId xmlns:a16="http://schemas.microsoft.com/office/drawing/2014/main" id="{665F2786-4DBD-80DF-833A-2657C4FCA7F2}"/>
              </a:ext>
            </a:extLst>
          </p:cNvPr>
          <p:cNvSpPr txBox="1"/>
          <p:nvPr/>
        </p:nvSpPr>
        <p:spPr>
          <a:xfrm>
            <a:off x="37220" y="5695671"/>
            <a:ext cx="5923731" cy="430887"/>
          </a:xfrm>
          <a:prstGeom prst="rect">
            <a:avLst/>
          </a:prstGeom>
          <a:noFill/>
        </p:spPr>
        <p:txBody>
          <a:bodyPr wrap="square" rtlCol="0">
            <a:spAutoFit/>
          </a:bodyPr>
          <a:lstStyle/>
          <a:p>
            <a:r>
              <a:rPr lang="en-US" sz="1100"/>
              <a:t>Carmichael-Martins et al. “Imaging fine structures of the human trabecular meshwork in vivo using a custom design goniolens and OCT gonioscopy” Biomedical Optics Express, (2023, In Review)</a:t>
            </a:r>
          </a:p>
        </p:txBody>
      </p:sp>
      <p:pic>
        <p:nvPicPr>
          <p:cNvPr id="21" name="Picture 20">
            <a:extLst>
              <a:ext uri="{FF2B5EF4-FFF2-40B4-BE49-F238E27FC236}">
                <a16:creationId xmlns:a16="http://schemas.microsoft.com/office/drawing/2014/main" id="{CE09BB98-ED0F-D123-2484-0608554702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008" y="3119084"/>
            <a:ext cx="3528166" cy="2444623"/>
          </a:xfrm>
          <a:prstGeom prst="rect">
            <a:avLst/>
          </a:prstGeom>
        </p:spPr>
      </p:pic>
    </p:spTree>
    <p:extLst>
      <p:ext uri="{BB962C8B-B14F-4D97-AF65-F5344CB8AC3E}">
        <p14:creationId xmlns:p14="http://schemas.microsoft.com/office/powerpoint/2010/main" val="3204201780"/>
      </p:ext>
    </p:extLst>
  </p:cSld>
  <p:clrMapOvr>
    <a:masterClrMapping/>
  </p:clrMapOvr>
  <mc:AlternateContent xmlns:mc="http://schemas.openxmlformats.org/markup-compatibility/2006">
    <mc:Choice xmlns:p14="http://schemas.microsoft.com/office/powerpoint/2010/main" Requires="p14">
      <p:transition spd="slow" p14:dur="2000" advTm="49482"/>
    </mc:Choice>
    <mc:Fallback>
      <p:transition spd="slow" advTm="494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extLst>
    <p:ext uri="{3A86A75C-4F4B-4683-9AE1-C65F6400EC91}">
      <p14:laserTraceLst xmlns:p14="http://schemas.microsoft.com/office/powerpoint/2010/main">
        <p14:tracePtLst>
          <p14:tracePt t="6015" x="10948988" y="3262313"/>
          <p14:tracePt t="6065" x="8629650" y="3389313"/>
          <p14:tracePt t="6066" x="8442325" y="3389313"/>
          <p14:tracePt t="6098" x="7505700" y="3398838"/>
          <p14:tracePt t="6131" x="6461125" y="3544888"/>
          <p14:tracePt t="6164" x="5749925" y="3775075"/>
          <p14:tracePt t="6197" x="5180013" y="3949700"/>
          <p14:tracePt t="6231" x="4691063" y="4086225"/>
          <p14:tracePt t="6264" x="4168775" y="4254500"/>
          <p14:tracePt t="6298" x="3641725" y="4359275"/>
          <p14:tracePt t="6331" x="3124200" y="4340225"/>
          <p14:tracePt t="6364" x="2357438" y="4376738"/>
          <p14:tracePt t="6397" x="1741488" y="4518025"/>
          <p14:tracePt t="6431" x="1543050" y="4541838"/>
          <p14:tracePt t="6464" x="1492250" y="4541838"/>
          <p14:tracePt t="6764" x="1506538" y="4424363"/>
          <p14:tracePt t="6765" x="1524000" y="4410075"/>
          <p14:tracePt t="6799" x="1655763" y="4335463"/>
          <p14:tracePt t="6801" x="1689100" y="4325938"/>
          <p14:tracePt t="6831" x="1792288" y="4316413"/>
          <p14:tracePt t="6864" x="1863725" y="4292600"/>
          <p14:tracePt t="6898" x="1892300" y="4240213"/>
          <p14:tracePt t="6931" x="1947863" y="4151313"/>
          <p14:tracePt t="6964" x="1947863" y="4141788"/>
          <p14:tracePt t="6998" x="1928813" y="4141788"/>
          <p14:tracePt t="6999" x="1892300" y="4141788"/>
          <p14:tracePt t="7031" x="1849438" y="4141788"/>
          <p14:tracePt t="7064" x="1816100" y="4137025"/>
          <p14:tracePt t="7098" x="1801813" y="4137025"/>
          <p14:tracePt t="7099" x="1792288" y="4137025"/>
          <p14:tracePt t="7132" x="1778000" y="4213225"/>
          <p14:tracePt t="7164" x="1778000" y="4316413"/>
          <p14:tracePt t="7198" x="1782763" y="4395788"/>
          <p14:tracePt t="7199" x="1782763" y="4405313"/>
          <p14:tracePt t="7232" x="1830388" y="4452938"/>
          <p14:tracePt t="7264" x="1938338" y="4467225"/>
          <p14:tracePt t="7298" x="2036763" y="4467225"/>
          <p14:tracePt t="7299" x="2055813" y="4467225"/>
          <p14:tracePt t="7331" x="2117725" y="4424363"/>
          <p14:tracePt t="7365" x="2112963" y="4316413"/>
          <p14:tracePt t="7397" x="1990725" y="4203700"/>
          <p14:tracePt t="7431" x="1868488" y="4113213"/>
          <p14:tracePt t="7464" x="1816100" y="4113213"/>
          <p14:tracePt t="7498" x="1787525" y="4170363"/>
          <p14:tracePt t="7547" x="1792288" y="4395788"/>
          <p14:tracePt t="7581" x="1820863" y="4532313"/>
          <p14:tracePt t="7582" x="1820863" y="4560888"/>
          <p14:tracePt t="7614" x="1849438" y="4603750"/>
          <p14:tracePt t="7647" x="2112963" y="4452938"/>
          <p14:tracePt t="7681" x="2254250" y="4175125"/>
          <p14:tracePt t="7714" x="2235200" y="4076700"/>
          <p14:tracePt t="7747" x="1952625" y="4062413"/>
          <p14:tracePt t="7781" x="1882775" y="4076700"/>
          <p14:tracePt t="7782" x="1878013" y="4076700"/>
          <p14:tracePt t="7815" x="1849438" y="4100513"/>
          <p14:tracePt t="7848" x="1835150" y="4137025"/>
          <p14:tracePt t="7881" x="1835150" y="4189413"/>
          <p14:tracePt t="7914" x="1849438" y="4287838"/>
          <p14:tracePt t="7947" x="1854200" y="4330700"/>
          <p14:tracePt t="7981" x="1854200" y="4335463"/>
          <p14:tracePt t="8048" x="1854200" y="4340225"/>
          <p14:tracePt t="8147" x="1858963" y="4340225"/>
          <p14:tracePt t="8314" x="1868488" y="4340225"/>
          <p14:tracePt t="8348" x="1897063" y="4340225"/>
          <p14:tracePt t="8381" x="1943100" y="4325938"/>
          <p14:tracePt t="8414" x="2019300" y="4302125"/>
          <p14:tracePt t="8415" x="2051050" y="4292600"/>
          <p14:tracePt t="8448" x="2187575" y="4208463"/>
          <p14:tracePt t="8481" x="2338388" y="4151313"/>
          <p14:tracePt t="8514" x="2460625" y="4127500"/>
          <p14:tracePt t="8564" x="2719388" y="4090988"/>
          <p14:tracePt t="8598" x="2790825" y="4090988"/>
          <p14:tracePt t="8631" x="2879725" y="4108450"/>
          <p14:tracePt t="8665" x="2949575" y="4113213"/>
          <p14:tracePt t="8666" x="2963863" y="4122738"/>
          <p14:tracePt t="8699" x="2982913" y="4122738"/>
          <p14:tracePt t="8764" x="3016250" y="4095750"/>
          <p14:tracePt t="8765" x="3021013" y="4057650"/>
          <p14:tracePt t="8797" x="3040063" y="3954463"/>
          <p14:tracePt t="8832" x="2987675" y="3892550"/>
          <p14:tracePt t="8864" x="2884488" y="3883025"/>
          <p14:tracePt t="8898" x="2846388" y="3883025"/>
          <p14:tracePt t="8900" x="2841625" y="3883025"/>
          <p14:tracePt t="8931" x="2822575" y="3883025"/>
          <p14:tracePt t="8964" x="2795588" y="3911600"/>
          <p14:tracePt t="8997" x="2743200" y="3995738"/>
          <p14:tracePt t="9031" x="2682875" y="4108450"/>
          <p14:tracePt t="9064" x="2635250" y="4208463"/>
          <p14:tracePt t="9098" x="2592388" y="4283075"/>
          <p14:tracePt t="9099" x="2592388" y="4297363"/>
          <p14:tracePt t="9131" x="2592388" y="4359275"/>
          <p14:tracePt t="9164" x="2592388" y="4424363"/>
          <p14:tracePt t="9198" x="2592388" y="4452938"/>
          <p14:tracePt t="9200" x="2592388" y="4457700"/>
          <p14:tracePt t="9232" x="2616200" y="4495800"/>
          <p14:tracePt t="9264" x="2630488" y="4522788"/>
          <p14:tracePt t="9298" x="2644775" y="4541838"/>
          <p14:tracePt t="9299" x="2644775" y="4546600"/>
          <p14:tracePt t="9332" x="2659063" y="4546600"/>
          <p14:tracePt t="9498" x="2649538" y="4532313"/>
          <p14:tracePt t="9499" x="2640013" y="4513263"/>
          <p14:tracePt t="9531" x="2620963" y="4414838"/>
          <p14:tracePt t="9564" x="2601913" y="4208463"/>
          <p14:tracePt t="9597" x="2601913" y="4071938"/>
          <p14:tracePt t="9631" x="2601913" y="4057650"/>
          <p14:tracePt t="9664" x="2606675" y="4052888"/>
          <p14:tracePt t="9698" x="2625725" y="4014788"/>
          <p14:tracePt t="9731" x="2654300" y="3963988"/>
          <p14:tracePt t="9732" x="2673350" y="3954463"/>
          <p14:tracePt t="9764" x="2709863" y="3906838"/>
          <p14:tracePt t="9798" x="2733675" y="3902075"/>
          <p14:tracePt t="9831" x="2747963" y="3902075"/>
          <p14:tracePt t="9898" x="2709863" y="3930650"/>
          <p14:tracePt t="9931" x="2597150" y="3971925"/>
          <p14:tracePt t="9964" x="2498725" y="4014788"/>
          <p14:tracePt t="9997" x="2446338" y="4103688"/>
          <p14:tracePt t="10031" x="2446338" y="4175125"/>
          <p14:tracePt t="10032" x="2446338" y="4198938"/>
          <p14:tracePt t="10065" x="2460625" y="4268788"/>
          <p14:tracePt t="10098" x="2493963" y="4419600"/>
          <p14:tracePt t="10131" x="2493963" y="4500563"/>
          <p14:tracePt t="10165" x="2503488" y="4551363"/>
          <p14:tracePt t="10166" x="2508250" y="4560888"/>
          <p14:tracePt t="10198" x="2517775" y="4579938"/>
          <p14:tracePt t="10231" x="2517775" y="4598988"/>
          <p14:tracePt t="10298" x="2522538" y="4598988"/>
          <p14:tracePt t="10798" x="2522538" y="4541838"/>
          <p14:tracePt t="10865" x="2522538" y="4537075"/>
          <p14:tracePt t="11264" x="2522538" y="4527550"/>
          <p14:tracePt t="11298" x="2546350" y="4467225"/>
          <p14:tracePt t="11299" x="2546350" y="4452938"/>
          <p14:tracePt t="11331" x="2546350" y="4391025"/>
          <p14:tracePt t="11364" x="2546350" y="4349750"/>
          <p14:tracePt t="11398" x="2546350" y="4335463"/>
          <p14:tracePt t="11432" x="2546350" y="4316413"/>
          <p14:tracePt t="11433" x="2546350" y="4311650"/>
          <p14:tracePt t="11465" x="2522538" y="4273550"/>
          <p14:tracePt t="11498" x="2489200" y="4244975"/>
          <p14:tracePt t="11499" x="2489200" y="4240213"/>
          <p14:tracePt t="11531" x="2460625" y="4227513"/>
          <p14:tracePt t="11564" x="2390775" y="4170363"/>
          <p14:tracePt t="11597" x="2273300" y="4113213"/>
          <p14:tracePt t="11631" x="2211388" y="4103688"/>
          <p14:tracePt t="11632" x="2192338" y="4103688"/>
          <p14:tracePt t="11664" x="2151063" y="4103688"/>
          <p14:tracePt t="11697" x="2074863" y="4113213"/>
          <p14:tracePt t="11731" x="1943100" y="4208463"/>
          <p14:tracePt t="11733" x="1909763" y="4264025"/>
          <p14:tracePt t="11765" x="1830388" y="4424363"/>
          <p14:tracePt t="11798" x="1811338" y="4551363"/>
          <p14:tracePt t="11831" x="1816100" y="4594225"/>
          <p14:tracePt t="11832" x="1820863" y="4603750"/>
          <p14:tracePt t="11865" x="1873250" y="4622800"/>
          <p14:tracePt t="11897" x="1947863" y="4622800"/>
          <p14:tracePt t="11931" x="1971675" y="4622800"/>
          <p14:tracePt t="11965" x="1976438" y="4632325"/>
          <p14:tracePt t="12031" x="2000250" y="4632325"/>
          <p14:tracePt t="12032" x="2005013" y="4627563"/>
          <p14:tracePt t="12065" x="2117725" y="4594225"/>
          <p14:tracePt t="12098" x="2371725" y="4532313"/>
          <p14:tracePt t="12131" x="2673350" y="4438650"/>
          <p14:tracePt t="12132" x="2752725" y="4414838"/>
          <p14:tracePt t="12164" x="3128963" y="4330700"/>
          <p14:tracePt t="12198" x="3463925" y="4340225"/>
          <p14:tracePt t="12231" x="3768725" y="4349750"/>
          <p14:tracePt t="12264" x="3895725" y="4306888"/>
          <p14:tracePt t="12298" x="4164013" y="4194175"/>
          <p14:tracePt t="12331" x="4329113" y="4127500"/>
          <p14:tracePt t="12364" x="4446588" y="4081463"/>
          <p14:tracePt t="12366" x="4489450" y="4052888"/>
          <p14:tracePt t="12397" x="4657725" y="3971925"/>
          <p14:tracePt t="12431" x="4789488" y="3883025"/>
          <p14:tracePt t="12465" x="4851400" y="3827463"/>
          <p14:tracePt t="12498" x="4851400" y="3794125"/>
          <p14:tracePt t="12531" x="4841875" y="3746500"/>
          <p14:tracePt t="12564" x="4784725" y="3690938"/>
          <p14:tracePt t="12565" x="4772025" y="3681413"/>
          <p14:tracePt t="12598" x="4667250" y="3657600"/>
          <p14:tracePt t="12631" x="4568825" y="3624263"/>
          <p14:tracePt t="12665" x="4525963" y="3624263"/>
          <p14:tracePt t="12666" x="4518025" y="3624263"/>
          <p14:tracePt t="12698" x="4489450" y="3629025"/>
          <p14:tracePt t="12731" x="4357688" y="3822700"/>
          <p14:tracePt t="12764" x="4286250" y="4156075"/>
          <p14:tracePt t="12798" x="4295775" y="4471988"/>
          <p14:tracePt t="12831" x="4343400" y="4730750"/>
          <p14:tracePt t="12864" x="4408488" y="4881563"/>
          <p14:tracePt t="12897" x="4489450" y="4999038"/>
          <p14:tracePt t="12931" x="4695825" y="5097463"/>
          <p14:tracePt t="12964" x="4884738" y="5116513"/>
          <p14:tracePt t="12997" x="5072063" y="5013325"/>
          <p14:tracePt t="12999" x="5100638" y="4975225"/>
          <p14:tracePt t="13031" x="5299075" y="4833938"/>
          <p14:tracePt t="13064" x="5426075" y="4702175"/>
          <p14:tracePt t="13098" x="5505450" y="4448175"/>
          <p14:tracePt t="13099" x="5514975" y="4335463"/>
          <p14:tracePt t="13131" x="5426075" y="3963988"/>
          <p14:tracePt t="13164" x="5072063" y="3619500"/>
          <p14:tracePt t="13198" x="4870450" y="3516313"/>
          <p14:tracePt t="13199" x="4841875" y="3497263"/>
          <p14:tracePt t="13231" x="4762500" y="3497263"/>
          <p14:tracePt t="13264" x="4559300" y="3581400"/>
          <p14:tracePt t="13298" x="4314825" y="3690938"/>
          <p14:tracePt t="13299" x="4259263" y="3722688"/>
          <p14:tracePt t="13331" x="4187825" y="3822700"/>
          <p14:tracePt t="13364" x="4164013" y="4076700"/>
          <p14:tracePt t="13398" x="4197350" y="4268788"/>
          <p14:tracePt t="13399" x="4206875" y="4306888"/>
          <p14:tracePt t="13431" x="4240213" y="4410075"/>
          <p14:tracePt t="13465" x="4348163" y="4556125"/>
          <p14:tracePt t="13498" x="4525963" y="4725988"/>
          <p14:tracePt t="13531" x="4700588" y="4764088"/>
          <p14:tracePt t="13564" x="4926013" y="4716463"/>
          <p14:tracePt t="13597" x="5218113" y="4522788"/>
          <p14:tracePt t="13631" x="5349875" y="4405313"/>
          <p14:tracePt t="13632" x="5364163" y="4376738"/>
          <p14:tracePt t="13664" x="5407025" y="4302125"/>
          <p14:tracePt t="13697" x="5308600" y="4100513"/>
          <p14:tracePt t="13732" x="4978400" y="3840163"/>
          <p14:tracePt t="13733" x="4935538" y="3798888"/>
          <p14:tracePt t="13765" x="4837113" y="3727450"/>
          <p14:tracePt t="13798" x="4772025" y="3708400"/>
          <p14:tracePt t="13831" x="4611688" y="3703638"/>
          <p14:tracePt t="13864" x="4465638" y="3713163"/>
          <p14:tracePt t="13897" x="4357688" y="3849688"/>
          <p14:tracePt t="13931" x="4262438" y="4151313"/>
          <p14:tracePt t="13964" x="4244975" y="4371975"/>
          <p14:tracePt t="13998" x="4244975" y="4518025"/>
          <p14:tracePt t="14031" x="4291013" y="4632325"/>
          <p14:tracePt t="14065" x="4381500" y="4697413"/>
          <p14:tracePt t="14098" x="4549775" y="4781550"/>
          <p14:tracePt t="14131" x="4657725" y="4824413"/>
          <p14:tracePt t="14165" x="4757738" y="4824413"/>
          <p14:tracePt t="14198" x="4837113" y="4824413"/>
          <p14:tracePt t="14232" x="4921250" y="4833938"/>
          <p14:tracePt t="14265" x="5021263" y="4829175"/>
          <p14:tracePt t="14266" x="5057775" y="4819650"/>
          <p14:tracePt t="14297" x="5143500" y="4776788"/>
          <p14:tracePt t="14331" x="5162550" y="4759325"/>
          <p14:tracePt t="14364" x="5133975" y="4702175"/>
          <p14:tracePt t="14365" x="5081588" y="4664075"/>
          <p14:tracePt t="14397" x="4794250" y="4297363"/>
          <p14:tracePt t="14430" x="4611688" y="3817938"/>
          <p14:tracePt t="14464" x="4568825" y="3741738"/>
          <p14:tracePt t="14465" x="4564063" y="3741738"/>
          <p14:tracePt t="14498" x="4408488" y="3803650"/>
          <p14:tracePt t="14548" x="4286250" y="3887788"/>
          <p14:tracePt t="14580" x="4276725" y="3887788"/>
          <p14:tracePt t="14648" x="4281488" y="3854450"/>
          <p14:tracePt t="14649" x="4286250" y="3849688"/>
          <p14:tracePt t="14681" x="4324350" y="3813175"/>
          <p14:tracePt t="14714" x="4451350" y="3756025"/>
          <p14:tracePt t="14747" x="4645025" y="3703638"/>
          <p14:tracePt t="14781" x="4916488" y="3695700"/>
          <p14:tracePt t="14814" x="5091113" y="3713163"/>
          <p14:tracePt t="14848" x="5241925" y="3770313"/>
          <p14:tracePt t="14849" x="5265738" y="3789363"/>
          <p14:tracePt t="14881" x="5359400" y="3878263"/>
          <p14:tracePt t="14914" x="5387975" y="3930650"/>
          <p14:tracePt t="14947" x="5387975" y="3944938"/>
          <p14:tracePt t="14949" x="5378450" y="3949700"/>
          <p14:tracePt t="14981" x="5114925" y="4052888"/>
          <p14:tracePt t="15014" x="4714875" y="4033838"/>
          <p14:tracePt t="15048" x="4549775" y="3995738"/>
          <p14:tracePt t="15049" x="4522788" y="3967163"/>
          <p14:tracePt t="15082" x="4394200" y="3916363"/>
          <p14:tracePt t="15114" x="4338638" y="3840163"/>
          <p14:tracePt t="15147" x="4357688" y="3789363"/>
          <p14:tracePt t="15181" x="4456113" y="3746500"/>
          <p14:tracePt t="15214" x="4724400" y="3698875"/>
          <p14:tracePt t="15247" x="4987925" y="3713163"/>
          <p14:tracePt t="15281" x="5105400" y="3803650"/>
          <p14:tracePt t="15314" x="5138738" y="3944938"/>
          <p14:tracePt t="15347" x="4935538" y="4062413"/>
          <p14:tracePt t="15381" x="4691063" y="4048125"/>
          <p14:tracePt t="15414" x="4592638" y="4029075"/>
          <p14:tracePt t="15447" x="4568825" y="4029075"/>
          <p14:tracePt t="15481" x="4568825" y="4024313"/>
          <p14:tracePt t="15482" x="4568825" y="4010025"/>
          <p14:tracePt t="15514" x="4630738" y="3976688"/>
          <p14:tracePt t="15564" x="4894263" y="3971925"/>
          <p14:tracePt t="15597" x="5086350" y="4062413"/>
          <p14:tracePt t="15631" x="5203825" y="4179888"/>
          <p14:tracePt t="15664" x="5289550" y="4278313"/>
          <p14:tracePt t="15697" x="5289550" y="4306888"/>
          <p14:tracePt t="15731" x="5321300" y="4297363"/>
          <p14:tracePt t="15732" x="5330825" y="4273550"/>
          <p14:tracePt t="15764" x="5397500" y="4227513"/>
          <p14:tracePt t="15798" x="5467350" y="4108450"/>
          <p14:tracePt t="15831" x="5472113" y="3976688"/>
          <p14:tracePt t="15832" x="5448300" y="3911600"/>
          <p14:tracePt t="15865" x="5359400" y="3765550"/>
          <p14:tracePt t="15898" x="5280025" y="3698875"/>
          <p14:tracePt t="15931" x="5189538" y="3648075"/>
          <p14:tracePt t="15965" x="5100638" y="3590925"/>
          <p14:tracePt t="15966" x="5086350" y="3581400"/>
          <p14:tracePt t="15998" x="4983163" y="3576638"/>
          <p14:tracePt t="16031" x="4705350" y="3751263"/>
          <p14:tracePt t="16065" x="4654550" y="3817938"/>
          <p14:tracePt t="16066" x="4654550" y="3827463"/>
          <p14:tracePt t="16098" x="4657725" y="3832225"/>
          <p14:tracePt t="16131" x="4913313" y="3775075"/>
          <p14:tracePt t="16165" x="5162550" y="3736975"/>
          <p14:tracePt t="16166" x="5227638" y="3736975"/>
          <p14:tracePt t="16198" x="5435600" y="3779838"/>
          <p14:tracePt t="16232" x="5495925" y="3827463"/>
          <p14:tracePt t="16264" x="5495925" y="3854450"/>
          <p14:tracePt t="16265" x="5495925" y="3863975"/>
          <p14:tracePt t="16298" x="5481638" y="3863975"/>
          <p14:tracePt t="16331" x="5472113" y="3863975"/>
          <p14:tracePt t="16365" x="5472113" y="3868738"/>
          <p14:tracePt t="16498" x="5430838" y="3868738"/>
          <p14:tracePt t="16499" x="5397500" y="3863975"/>
          <p14:tracePt t="16530" x="5275263" y="3779838"/>
          <p14:tracePt t="16564" x="5143500" y="3722688"/>
          <p14:tracePt t="16614" x="5100638" y="3756025"/>
          <p14:tracePt t="16648" x="5105400" y="3798888"/>
          <p14:tracePt t="16649" x="5114925" y="3827463"/>
          <p14:tracePt t="16682" x="5208588" y="3944938"/>
          <p14:tracePt t="16714" x="5289550" y="3971925"/>
          <p14:tracePt t="16748" x="5364163" y="3935413"/>
          <p14:tracePt t="16749" x="5373688" y="3897313"/>
          <p14:tracePt t="16781" x="5397500" y="3849688"/>
          <p14:tracePt t="16814" x="5387975" y="3849688"/>
          <p14:tracePt t="16848" x="4913313" y="3897313"/>
          <p14:tracePt t="16849" x="4803775" y="3897313"/>
          <p14:tracePt t="16881" x="4611688" y="3878263"/>
          <p14:tracePt t="16915" x="4592638" y="3883025"/>
          <p14:tracePt t="16948" x="4757738" y="3954463"/>
          <p14:tracePt t="16949" x="4822825" y="3963988"/>
          <p14:tracePt t="16981" x="5072063" y="4005263"/>
          <p14:tracePt t="17014" x="5189538" y="3995738"/>
          <p14:tracePt t="17047" x="5199063" y="3967163"/>
          <p14:tracePt t="17082" x="5199063" y="3949700"/>
          <p14:tracePt t="17114" x="5194300" y="3949700"/>
          <p14:tracePt t="17181" x="5194300" y="3959225"/>
          <p14:tracePt t="17183" x="5199063" y="3963988"/>
          <p14:tracePt t="17215" x="5237163" y="3986213"/>
          <p14:tracePt t="17247" x="5241925" y="3986213"/>
          <p14:tracePt t="17315" x="5241925" y="3976688"/>
          <p14:tracePt t="25514" x="5397500" y="3832225"/>
          <p14:tracePt t="25515" x="5448300" y="3798888"/>
          <p14:tracePt t="25564" x="5711825" y="3590925"/>
          <p14:tracePt t="25565" x="5740400" y="3571875"/>
          <p14:tracePt t="25598" x="5867400" y="3516313"/>
          <p14:tracePt t="25631" x="6008688" y="3497263"/>
          <p14:tracePt t="25664" x="6140450" y="3487738"/>
          <p14:tracePt t="25698" x="6291263" y="3478213"/>
          <p14:tracePt t="25730" x="6550025" y="3497263"/>
          <p14:tracePt t="25764" x="6705600" y="3525838"/>
          <p14:tracePt t="25798" x="6738938" y="3540125"/>
          <p14:tracePt t="25831" x="6748463" y="3540125"/>
          <p14:tracePt t="25931" x="6734175" y="3525838"/>
          <p14:tracePt t="25964" x="6569075" y="3408363"/>
          <p14:tracePt t="25997" x="6470650" y="3317875"/>
          <p14:tracePt t="26030" x="6446838" y="3281363"/>
          <p14:tracePt t="26164" x="6465888" y="3327400"/>
          <p14:tracePt t="26197" x="6526213" y="3403600"/>
          <p14:tracePt t="26198" x="6545263" y="3417888"/>
          <p14:tracePt t="26231" x="6619875" y="3506788"/>
          <p14:tracePt t="26264" x="6784975" y="3713163"/>
          <p14:tracePt t="26298" x="6926263" y="3906838"/>
          <p14:tracePt t="26299" x="6945313" y="3930650"/>
          <p14:tracePt t="26331" x="7038975" y="4062413"/>
          <p14:tracePt t="26364" x="7115175" y="4222750"/>
          <p14:tracePt t="26397" x="7170738" y="4316413"/>
          <p14:tracePt t="26430" x="7208838" y="4368800"/>
          <p14:tracePt t="26464" x="7251700" y="4414838"/>
          <p14:tracePt t="26497" x="7265988" y="4448175"/>
          <p14:tracePt t="26547" x="7275513" y="4505325"/>
          <p14:tracePt t="26581" x="7275513" y="4518025"/>
          <p14:tracePt t="26714" x="7275513" y="4522788"/>
          <p14:tracePt t="26747" x="7251700" y="4546600"/>
          <p14:tracePt t="26781" x="7242175" y="4546600"/>
          <p14:tracePt t="26815" x="7237413" y="4546600"/>
          <p14:tracePt t="26848" x="7213600" y="4546600"/>
          <p14:tracePt t="26881" x="7180263" y="4546600"/>
          <p14:tracePt t="26914" x="7151688" y="4546600"/>
          <p14:tracePt t="26947" x="7134225" y="4546600"/>
          <p14:tracePt t="26981" x="7105650" y="4537075"/>
          <p14:tracePt t="27014" x="7100888" y="4527550"/>
          <p14:tracePt t="27047" x="7100888" y="4522788"/>
          <p14:tracePt t="27081" x="7086600" y="4495800"/>
          <p14:tracePt t="27114" x="7086600" y="4462463"/>
          <p14:tracePt t="27115" x="7077075" y="4462463"/>
          <p14:tracePt t="27149" x="7048500" y="4405313"/>
          <p14:tracePt t="27180" x="6804025" y="3986213"/>
          <p14:tracePt t="27214" x="6629400" y="3717925"/>
          <p14:tracePt t="27215" x="6607175" y="3648075"/>
          <p14:tracePt t="27248" x="6583363" y="3563938"/>
          <p14:tracePt t="27280" x="6583363" y="3559175"/>
          <p14:tracePt t="27381" x="6578600" y="3559175"/>
          <p14:tracePt t="27414" x="6540500" y="3506788"/>
          <p14:tracePt t="27447" x="6492875" y="3444875"/>
          <p14:tracePt t="27481" x="6475413" y="3422650"/>
          <p14:tracePt t="27514" x="6475413" y="3417888"/>
          <p14:tracePt t="27564" x="6461125" y="3417888"/>
          <p14:tracePt t="27598" x="6446838" y="3417888"/>
          <p14:tracePt t="27631" x="6403975" y="3389313"/>
          <p14:tracePt t="27664" x="6380163" y="3317875"/>
          <p14:tracePt t="27698" x="6380163" y="3303588"/>
          <p14:tracePt t="27731" x="6389688" y="3303588"/>
          <p14:tracePt t="27764" x="6418263" y="3303588"/>
          <p14:tracePt t="27798" x="6423025" y="3303588"/>
          <p14:tracePt t="27832" x="6437313" y="3303588"/>
          <p14:tracePt t="27864" x="6480175" y="3303588"/>
          <p14:tracePt t="27897" x="6511925" y="3332163"/>
          <p14:tracePt t="27899" x="6516688" y="3341688"/>
          <p14:tracePt t="27931" x="6573838" y="3394075"/>
          <p14:tracePt t="27964" x="6724650" y="3586163"/>
          <p14:tracePt t="27998" x="6880225" y="3798888"/>
          <p14:tracePt t="27998" x="6897688" y="3822700"/>
          <p14:tracePt t="28030" x="6954838" y="3906838"/>
          <p14:tracePt t="28064" x="6964363" y="3959225"/>
          <p14:tracePt t="28098" x="6978650" y="3995738"/>
          <p14:tracePt t="28099" x="6983413" y="4019550"/>
          <p14:tracePt t="28131" x="7029450" y="4117975"/>
          <p14:tracePt t="28133" x="7034213" y="4132263"/>
          <p14:tracePt t="28164" x="7077075" y="4189413"/>
          <p14:tracePt t="28197" x="7119938" y="4222750"/>
          <p14:tracePt t="28231" x="7143750" y="4264025"/>
          <p14:tracePt t="28264" x="7194550" y="4335463"/>
          <p14:tracePt t="28297" x="7194550" y="4364038"/>
          <p14:tracePt t="28331" x="7194550" y="4368800"/>
          <p14:tracePt t="28364" x="7194550" y="4400550"/>
          <p14:tracePt t="28397" x="7194550" y="4438650"/>
          <p14:tracePt t="28431" x="7194550" y="4443413"/>
          <p14:tracePt t="28465" x="7194550" y="4448175"/>
          <p14:tracePt t="28597" x="7170738" y="4438650"/>
          <p14:tracePt t="28798" x="7161213" y="4438650"/>
          <p14:tracePt t="28831" x="7156450" y="4433888"/>
          <p14:tracePt t="28864" x="7156450" y="4405313"/>
          <p14:tracePt t="28865" x="7156450" y="4391025"/>
          <p14:tracePt t="28898" x="7156450" y="4292600"/>
          <p14:tracePt t="28931" x="7129463" y="4086225"/>
          <p14:tracePt t="28964" x="7062788" y="3967163"/>
          <p14:tracePt t="28998" x="6950075" y="3883025"/>
          <p14:tracePt t="29030" x="6756400" y="3784600"/>
          <p14:tracePt t="29064" x="6662738" y="3690938"/>
          <p14:tracePt t="29098" x="6629400" y="3633788"/>
          <p14:tracePt t="29130" x="6624638" y="3595688"/>
          <p14:tracePt t="29164" x="6611938" y="3581400"/>
          <p14:tracePt t="29198" x="6611938" y="3590925"/>
          <p14:tracePt t="29231" x="6657975" y="3736975"/>
          <p14:tracePt t="29264" x="6696075" y="3832225"/>
          <p14:tracePt t="29265" x="6710363" y="3868738"/>
          <p14:tracePt t="29298" x="6770688" y="3954463"/>
          <p14:tracePt t="29331" x="6865938" y="4038600"/>
          <p14:tracePt t="29364" x="6935788" y="4086225"/>
          <p14:tracePt t="29398" x="6950075" y="4108450"/>
          <p14:tracePt t="29464" x="6978650" y="4122738"/>
          <p14:tracePt t="29498" x="7007225" y="4122738"/>
          <p14:tracePt t="29499" x="7011988" y="4122738"/>
          <p14:tracePt t="29530" x="7048500" y="4127500"/>
          <p14:tracePt t="29581" x="7081838" y="4141788"/>
          <p14:tracePt t="29614" x="7086600" y="4151313"/>
          <p14:tracePt t="33014" x="7100888" y="4146550"/>
          <p14:tracePt t="33048" x="7161213" y="4146550"/>
          <p14:tracePt t="33081" x="7270750" y="4146550"/>
          <p14:tracePt t="33114" x="7340600" y="4160838"/>
          <p14:tracePt t="33147" x="7354888" y="4160838"/>
          <p14:tracePt t="33180" x="7397750" y="4156075"/>
          <p14:tracePt t="33214" x="7551738" y="4146550"/>
          <p14:tracePt t="33247" x="7697788" y="4146550"/>
          <p14:tracePt t="33248" x="7759700" y="4137025"/>
          <p14:tracePt t="33281" x="7891463" y="4137025"/>
          <p14:tracePt t="33314" x="8013700" y="4137025"/>
          <p14:tracePt t="33348" x="8116888" y="4151313"/>
          <p14:tracePt t="33349" x="8145463" y="4156075"/>
          <p14:tracePt t="33380" x="8281988" y="4194175"/>
          <p14:tracePt t="33414" x="8413750" y="4273550"/>
          <p14:tracePt t="33447" x="8507413" y="4306888"/>
          <p14:tracePt t="33448" x="8521700" y="4316413"/>
          <p14:tracePt t="33481" x="8624888" y="4359275"/>
          <p14:tracePt t="33483" x="8639175" y="4368800"/>
          <p14:tracePt t="33514" x="8732838" y="4400550"/>
          <p14:tracePt t="33547" x="8809038" y="4433888"/>
          <p14:tracePt t="33548" x="8828088" y="4443413"/>
          <p14:tracePt t="33581" x="8869363" y="4448175"/>
          <p14:tracePt t="33614" x="8916988" y="4448175"/>
          <p14:tracePt t="33647" x="9024938" y="4457700"/>
          <p14:tracePt t="33680" x="9137650" y="4467225"/>
          <p14:tracePt t="33714" x="9302750" y="4467225"/>
          <p14:tracePt t="33748" x="9513888" y="4433888"/>
          <p14:tracePt t="33781" x="9731375" y="4400550"/>
          <p14:tracePt t="33782" x="9796463" y="4391025"/>
          <p14:tracePt t="33814" x="9923463" y="4359275"/>
          <p14:tracePt t="33847" x="10121900" y="4316413"/>
          <p14:tracePt t="33881" x="10258425" y="4297363"/>
          <p14:tracePt t="33914" x="10318750" y="4297363"/>
          <p14:tracePt t="33947" x="10356850" y="4283075"/>
          <p14:tracePt t="33981" x="10426700" y="4217988"/>
          <p14:tracePt t="34014" x="10536238" y="4165600"/>
          <p14:tracePt t="34048" x="10572750" y="4146550"/>
          <p14:tracePt t="34081" x="10572750" y="4132263"/>
          <p14:tracePt t="34082" x="10572750" y="4127500"/>
          <p14:tracePt t="34115" x="10572750" y="4100513"/>
          <p14:tracePt t="34147" x="10536238" y="4038600"/>
          <p14:tracePt t="34180" x="10409238" y="3930650"/>
          <p14:tracePt t="34214" x="10337800" y="3832225"/>
          <p14:tracePt t="34248" x="10294938" y="3784600"/>
          <p14:tracePt t="34281" x="10244138" y="3789363"/>
          <p14:tracePt t="34314" x="10107613" y="3832225"/>
          <p14:tracePt t="34315" x="10083800" y="3840163"/>
          <p14:tracePt t="34348" x="9980613" y="3873500"/>
          <p14:tracePt t="34380" x="9777413" y="4005263"/>
          <p14:tracePt t="34414" x="9604375" y="4100513"/>
          <p14:tracePt t="34448" x="9542463" y="4137025"/>
          <p14:tracePt t="34481" x="9513888" y="4151313"/>
          <p14:tracePt t="34514" x="9496425" y="4156075"/>
          <p14:tracePt t="34548" x="9486900" y="4175125"/>
          <p14:tracePt t="34581" x="9463088" y="4184650"/>
          <p14:tracePt t="34614" x="9439275" y="4189413"/>
          <p14:tracePt t="34647" x="9415463" y="4189413"/>
          <p14:tracePt t="34780" x="9439275" y="4189413"/>
          <p14:tracePt t="34814" x="9513888" y="4179888"/>
          <p14:tracePt t="34847" x="9575800" y="4179888"/>
          <p14:tracePt t="34849" x="9599613" y="4179888"/>
          <p14:tracePt t="34880" x="9640888" y="4170363"/>
          <p14:tracePt t="34914" x="9693275" y="4165600"/>
          <p14:tracePt t="34947" x="9717088" y="4160838"/>
          <p14:tracePt t="34981" x="9782175" y="4122738"/>
          <p14:tracePt t="35014" x="9834563" y="4086225"/>
          <p14:tracePt t="35048" x="9886950" y="4067175"/>
          <p14:tracePt t="35049" x="9899650" y="4057650"/>
          <p14:tracePt t="35081" x="9975850" y="4033838"/>
          <p14:tracePt t="35115" x="10040938" y="4014788"/>
          <p14:tracePt t="35147" x="10069513" y="3995738"/>
          <p14:tracePt t="35181" x="10088563" y="3963988"/>
          <p14:tracePt t="35214" x="10098088" y="3940175"/>
          <p14:tracePt t="35247" x="10098088" y="3935413"/>
          <p14:tracePt t="35281" x="9947275" y="3940175"/>
          <p14:tracePt t="35314" x="9796463" y="3949700"/>
          <p14:tracePt t="35347" x="9712325" y="3949700"/>
          <p14:tracePt t="35381" x="9623425" y="3949700"/>
          <p14:tracePt t="35414" x="9551988" y="3963988"/>
          <p14:tracePt t="35447" x="9509125" y="4014788"/>
          <p14:tracePt t="35481" x="9405938" y="4127500"/>
          <p14:tracePt t="35514" x="9255125" y="4249738"/>
          <p14:tracePt t="35565" x="9185275" y="4273550"/>
          <p14:tracePt t="35631" x="9209088" y="4264025"/>
          <p14:tracePt t="35664" x="9250363" y="4259263"/>
          <p14:tracePt t="35697" x="9283700" y="4249738"/>
          <p14:tracePt t="35730" x="9391650" y="4179888"/>
          <p14:tracePt t="35731" x="9448800" y="4137025"/>
          <p14:tracePt t="35764" x="9590088" y="4038600"/>
          <p14:tracePt t="35797" x="9712325" y="3995738"/>
          <p14:tracePt t="35831" x="9745663" y="3995738"/>
          <p14:tracePt t="35832" x="9755188" y="3995738"/>
          <p14:tracePt t="35864" x="9815513" y="3963988"/>
          <p14:tracePt t="35898" x="9904413" y="3921125"/>
          <p14:tracePt t="35930" x="9966325" y="3906838"/>
          <p14:tracePt t="35998" x="9834563" y="3906838"/>
          <p14:tracePt t="36031" x="9571038" y="3921125"/>
          <p14:tracePt t="36064" x="9477375" y="3944938"/>
          <p14:tracePt t="36065" x="9453563" y="3963988"/>
          <p14:tracePt t="36097" x="9374188" y="4052888"/>
          <p14:tracePt t="36131" x="9297988" y="4151313"/>
          <p14:tracePt t="36164" x="9259888" y="4179888"/>
          <p14:tracePt t="36165" x="9259888" y="4189413"/>
          <p14:tracePt t="36198" x="9259888" y="4194175"/>
          <p14:tracePt t="36230" x="9259888" y="4198938"/>
          <p14:tracePt t="36264" x="9293225" y="4213225"/>
          <p14:tracePt t="36265" x="9326563" y="4222750"/>
          <p14:tracePt t="36297" x="9518650" y="4222750"/>
          <p14:tracePt t="36331" x="9805988" y="4146550"/>
          <p14:tracePt t="36364" x="10140950" y="4010025"/>
          <p14:tracePt t="36365" x="10210800" y="3976688"/>
          <p14:tracePt t="36397" x="10421938" y="3892550"/>
          <p14:tracePt t="36431" x="10677525" y="3789363"/>
          <p14:tracePt t="36464" x="10795000" y="3736975"/>
          <p14:tracePt t="36497" x="10809288" y="3732213"/>
          <p14:tracePt t="36547" x="10809288" y="3717925"/>
          <p14:tracePt t="36581" x="10790238" y="3638550"/>
          <p14:tracePt t="36614" x="10714038" y="3571875"/>
          <p14:tracePt t="36647" x="10541000" y="3535363"/>
          <p14:tracePt t="36681" x="10337800" y="3535363"/>
          <p14:tracePt t="36714" x="10155238" y="3530600"/>
          <p14:tracePt t="36747" x="9971088" y="3600450"/>
          <p14:tracePt t="36748" x="9932988" y="3633788"/>
          <p14:tracePt t="36781" x="9750425" y="3698875"/>
          <p14:tracePt t="36814" x="9594850" y="3784600"/>
          <p14:tracePt t="36848" x="9528175" y="3844925"/>
          <p14:tracePt t="36849" x="9501188" y="3868738"/>
          <p14:tracePt t="36881" x="9458325" y="3944938"/>
          <p14:tracePt t="36914" x="9415463" y="3995738"/>
          <p14:tracePt t="36947" x="9401175" y="4024313"/>
          <p14:tracePt t="36948" x="9401175" y="4029075"/>
          <p14:tracePt t="36980" x="9405938" y="4062413"/>
          <p14:tracePt t="37014" x="9448800" y="4090988"/>
          <p14:tracePt t="37047" x="9523413" y="4095750"/>
          <p14:tracePt t="37081" x="9796463" y="4000500"/>
          <p14:tracePt t="37082" x="9877425" y="3976688"/>
          <p14:tracePt t="37114" x="10131425" y="3897313"/>
          <p14:tracePt t="37147" x="10479088" y="3832225"/>
          <p14:tracePt t="37181" x="10694988" y="3722688"/>
          <p14:tracePt t="37182" x="10752138" y="3703638"/>
          <p14:tracePt t="37214" x="10836275" y="3652838"/>
          <p14:tracePt t="37247" x="10864850" y="3638550"/>
          <p14:tracePt t="37281" x="10864850" y="3629025"/>
          <p14:tracePt t="37282" x="10864850" y="3624263"/>
          <p14:tracePt t="37314" x="10869613" y="3586163"/>
          <p14:tracePt t="37347" x="10814050" y="3544888"/>
          <p14:tracePt t="37381" x="10606088" y="3554413"/>
          <p14:tracePt t="37382" x="10541000" y="3567113"/>
          <p14:tracePt t="37415" x="10196513" y="3638550"/>
          <p14:tracePt t="37447" x="10018713" y="3695700"/>
          <p14:tracePt t="37481" x="9909175" y="3775075"/>
          <p14:tracePt t="37482" x="9867900" y="3808413"/>
          <p14:tracePt t="37514" x="9767888" y="3967163"/>
          <p14:tracePt t="37565" x="9717088" y="4081463"/>
          <p14:tracePt t="37566" x="9717088" y="4086225"/>
          <p14:tracePt t="37631" x="9717088" y="4095750"/>
          <p14:tracePt t="37665" x="9712325" y="4095750"/>
          <p14:tracePt t="37764" x="9698038" y="4100513"/>
          <p14:tracePt t="37798" x="9683750" y="4132263"/>
          <p14:tracePt t="37897" x="9669463" y="4132263"/>
          <p14:tracePt t="37930" x="9594850" y="4132263"/>
          <p14:tracePt t="37964" x="9523413" y="4132263"/>
          <p14:tracePt t="37965" x="9518650" y="4132263"/>
          <p14:tracePt t="37998" x="9491663" y="4132263"/>
          <p14:tracePt t="38030" x="9486900" y="4132263"/>
          <p14:tracePt t="38098" x="9486900" y="4122738"/>
          <p14:tracePt t="38099" x="9467850" y="4117975"/>
          <p14:tracePt t="38132" x="9444038" y="4090988"/>
          <p14:tracePt t="38164" x="9401175" y="4062413"/>
          <p14:tracePt t="38197" x="9396413" y="4062413"/>
          <p14:tracePt t="38264" x="9386888" y="4090988"/>
          <p14:tracePt t="38298" x="9382125" y="4117975"/>
          <p14:tracePt t="38397" x="9391650" y="4117975"/>
          <p14:tracePt t="38399" x="9410700" y="4108450"/>
          <p14:tracePt t="38431" x="9477375" y="4067175"/>
          <p14:tracePt t="38464" x="9547225" y="4024313"/>
          <p14:tracePt t="38497" x="9604375" y="3990975"/>
          <p14:tracePt t="38547" x="9702800" y="3930650"/>
          <p14:tracePt t="38549" x="9717088" y="3925888"/>
          <p14:tracePt t="38581" x="9777413" y="3883025"/>
          <p14:tracePt t="38614" x="9872663" y="3844925"/>
          <p14:tracePt t="38647" x="9918700" y="3844925"/>
          <p14:tracePt t="38681" x="9923463" y="3844925"/>
          <p14:tracePt t="38747" x="9923463" y="3849688"/>
          <p14:tracePt t="38781" x="9659938" y="4019550"/>
          <p14:tracePt t="38814" x="9491663" y="4103688"/>
          <p14:tracePt t="38847" x="9467850" y="4113213"/>
          <p14:tracePt t="38914" x="9477375" y="4113213"/>
          <p14:tracePt t="38947" x="9509125" y="4113213"/>
          <p14:tracePt t="38981" x="9537700" y="4113213"/>
          <p14:tracePt t="39014" x="9628188" y="4081463"/>
          <p14:tracePt t="39047" x="9717088" y="4043363"/>
          <p14:tracePt t="39081" x="9805988" y="3963988"/>
          <p14:tracePt t="39082" x="9820275" y="3949700"/>
          <p14:tracePt t="39114" x="9918700" y="3868738"/>
          <p14:tracePt t="39147" x="10004425" y="3813175"/>
          <p14:tracePt t="39180" x="10045700" y="3798888"/>
          <p14:tracePt t="39214" x="10079038" y="3798888"/>
          <p14:tracePt t="39247" x="10121900" y="3770313"/>
          <p14:tracePt t="39280" x="10177463" y="3722688"/>
          <p14:tracePt t="39282" x="10191750" y="3713163"/>
          <p14:tracePt t="39315" x="10225088" y="3686175"/>
          <p14:tracePt t="39316" x="10244138" y="3671888"/>
          <p14:tracePt t="39347" x="10277475" y="3652838"/>
          <p14:tracePt t="39381" x="10366375" y="3609975"/>
          <p14:tracePt t="39414" x="10431463" y="3571875"/>
          <p14:tracePt t="39448" x="10488613" y="3544888"/>
          <p14:tracePt t="39481" x="10577513" y="3497263"/>
          <p14:tracePt t="39514" x="10615613" y="3459163"/>
          <p14:tracePt t="39564" x="10629900" y="3459163"/>
          <p14:tracePt t="39598" x="10629900" y="3473450"/>
          <p14:tracePt t="39631" x="10563225" y="3525838"/>
          <p14:tracePt t="39664" x="10531475" y="3554413"/>
          <p14:tracePt t="39665" x="10521950" y="3563938"/>
          <p14:tracePt t="39697" x="10488613" y="3576638"/>
          <p14:tracePt t="39730" x="10409238" y="3614738"/>
          <p14:tracePt t="39764" x="10361613" y="3638550"/>
          <p14:tracePt t="39797" x="10318750" y="3676650"/>
          <p14:tracePt t="39830" x="10277475" y="3708400"/>
          <p14:tracePt t="39864" x="10244138" y="3713163"/>
          <p14:tracePt t="39931" x="10267950" y="3713163"/>
          <p14:tracePt t="39964" x="10385425" y="3698875"/>
          <p14:tracePt t="39997" x="10502900" y="3667125"/>
          <p14:tracePt t="40031" x="10587038" y="3609975"/>
          <p14:tracePt t="40064" x="10620375" y="3595688"/>
          <p14:tracePt t="40098" x="10648950" y="3586163"/>
          <p14:tracePt t="40164" x="10526713" y="3648075"/>
          <p14:tracePt t="40197" x="10342563" y="3741738"/>
          <p14:tracePt t="40199" x="10323513" y="3751263"/>
          <p14:tracePt t="40231" x="10282238" y="3760788"/>
          <p14:tracePt t="40264" x="10277475" y="3760788"/>
          <p14:tracePt t="40397" x="10299700" y="3760788"/>
          <p14:tracePt t="40431" x="10304463" y="3760788"/>
          <p14:tracePt t="40830" x="10287000" y="3798888"/>
          <p14:tracePt t="40831" x="10267950" y="3817938"/>
          <p14:tracePt t="40864" x="10234613" y="3887788"/>
          <p14:tracePt t="40897" x="10167938" y="4000500"/>
          <p14:tracePt t="40930" x="10083800" y="4132263"/>
          <p14:tracePt t="40931" x="10064750" y="4170363"/>
          <p14:tracePt t="40964" x="9971088" y="4368800"/>
          <p14:tracePt t="40997" x="9867900" y="4608513"/>
          <p14:tracePt t="41030" x="9777413" y="4795838"/>
          <p14:tracePt t="41032" x="9755188" y="4848225"/>
          <p14:tracePt t="41065" x="9669463" y="5003800"/>
          <p14:tracePt t="41066" x="9645650" y="5059363"/>
          <p14:tracePt t="41097" x="9561513" y="5191125"/>
          <p14:tracePt t="41130" x="9486900" y="5295900"/>
          <p14:tracePt t="41164" x="9458325" y="5337175"/>
          <p14:tracePt t="41197" x="9444038" y="5346700"/>
          <p14:tracePt t="41230" x="9444038" y="5351463"/>
          <p14:tracePt t="41264" x="9434513" y="5360988"/>
          <p14:tracePt t="41265" x="9429750" y="5365750"/>
          <p14:tracePt t="41298" x="9415463" y="5399088"/>
          <p14:tracePt t="41331" x="9415463" y="5413375"/>
          <p14:tracePt t="41430" x="9429750" y="5384800"/>
          <p14:tracePt t="41464" x="9467850" y="5356225"/>
          <p14:tracePt t="41465" x="9472613" y="5351463"/>
          <p14:tracePt t="41498" x="9504363" y="5341938"/>
          <p14:tracePt t="41530" x="9518650" y="5341938"/>
          <p14:tracePt t="41630" x="9532938" y="5322888"/>
          <p14:tracePt t="41663" x="9561513" y="5286375"/>
          <p14:tracePt t="41697" x="9566275" y="5253038"/>
          <p14:tracePt t="41731" x="9486900" y="5186363"/>
          <p14:tracePt t="41764" x="9190038" y="4984750"/>
          <p14:tracePt t="41798" x="9105900" y="4932363"/>
          <p14:tracePt t="41799" x="9096375" y="4932363"/>
          <p14:tracePt t="41831" x="9077325" y="4932363"/>
          <p14:tracePt t="41897" x="9067800" y="4960938"/>
          <p14:tracePt t="41898" x="9067800" y="4975225"/>
          <p14:tracePt t="41930" x="9058275" y="5097463"/>
          <p14:tracePt t="41963" x="9043988" y="5173663"/>
          <p14:tracePt t="41997" x="9043988" y="5200650"/>
          <p14:tracePt t="42032" x="9063038" y="5210175"/>
          <p14:tracePt t="42033" x="9101138" y="5219700"/>
          <p14:tracePt t="42064" x="9237663" y="5248275"/>
          <p14:tracePt t="42097" x="9350375" y="5267325"/>
          <p14:tracePt t="42131" x="9585325" y="5272088"/>
          <p14:tracePt t="42164" x="9928225" y="5205413"/>
          <p14:tracePt t="42197" x="10210800" y="5135563"/>
          <p14:tracePt t="42231" x="10404475" y="5087938"/>
          <p14:tracePt t="42264" x="10531475" y="5045075"/>
          <p14:tracePt t="42297" x="10553700" y="5045075"/>
          <p14:tracePt t="42397" x="10521950" y="5045075"/>
          <p14:tracePt t="42430" x="10361613" y="5008563"/>
          <p14:tracePt t="42432" x="10323513" y="4999038"/>
          <p14:tracePt t="42464" x="10160000" y="4960938"/>
          <p14:tracePt t="42497" x="9990138" y="4984750"/>
          <p14:tracePt t="42547" x="9604375" y="5045075"/>
          <p14:tracePt t="42581" x="9496425" y="5045075"/>
          <p14:tracePt t="42582" x="9477375" y="5045075"/>
          <p14:tracePt t="42614" x="9434513" y="5064125"/>
          <p14:tracePt t="42647" x="9401175" y="5097463"/>
          <p14:tracePt t="42680" x="9340850" y="5186363"/>
          <p14:tracePt t="42681" x="9331325" y="5200650"/>
          <p14:tracePt t="42714" x="9264650" y="5262563"/>
          <p14:tracePt t="42747" x="9123363" y="5305425"/>
          <p14:tracePt t="42780" x="8996363" y="5337175"/>
          <p14:tracePt t="42814" x="8959850" y="5337175"/>
          <p14:tracePt t="42816" x="8945563" y="5337175"/>
          <p14:tracePt t="42847" x="8921750" y="5337175"/>
          <p14:tracePt t="42881" x="8907463" y="5337175"/>
          <p14:tracePt t="42947" x="8945563" y="5346700"/>
          <p14:tracePt t="42980" x="9110663" y="5394325"/>
          <p14:tracePt t="43014" x="9297988" y="5422900"/>
          <p14:tracePt t="43015" x="9312275" y="5422900"/>
          <p14:tracePt t="43048" x="9405938" y="5422900"/>
          <p14:tracePt t="43081" x="9477375" y="5375275"/>
          <p14:tracePt t="43114" x="9528175" y="5351463"/>
          <p14:tracePt t="43116" x="9542463" y="5346700"/>
          <p14:tracePt t="43148" x="9628188" y="5310188"/>
          <p14:tracePt t="43181" x="9736138" y="5286375"/>
          <p14:tracePt t="43214" x="9767888" y="5286375"/>
          <p14:tracePt t="43281" x="9745663" y="5286375"/>
          <p14:tracePt t="43314" x="9636125" y="5243513"/>
          <p14:tracePt t="43315" x="9613900" y="5233988"/>
          <p14:tracePt t="43348" x="9518650" y="5200650"/>
          <p14:tracePt t="43350" x="9501188" y="5181600"/>
          <p14:tracePt t="43381" x="9463088" y="5154613"/>
          <p14:tracePt t="43414" x="9429750" y="5126038"/>
          <p14:tracePt t="43447" x="9396413" y="5111750"/>
          <p14:tracePt t="43449" x="9382125" y="5111750"/>
          <p14:tracePt t="43481" x="9321800" y="5102225"/>
          <p14:tracePt t="43514" x="9259888" y="5078413"/>
          <p14:tracePt t="43548" x="9237663" y="5078413"/>
          <p14:tracePt t="43549" x="9228138" y="5078413"/>
          <p14:tracePt t="43581" x="9194800" y="5073650"/>
          <p14:tracePt t="43614" x="9161463" y="5073650"/>
          <p14:tracePt t="43647" x="9123363" y="5097463"/>
          <p14:tracePt t="43648" x="9118600" y="5106988"/>
          <p14:tracePt t="43681" x="9072563" y="5135563"/>
          <p14:tracePt t="43714" x="8991600" y="5159375"/>
          <p14:tracePt t="43747" x="8959850" y="5159375"/>
          <p14:tracePt t="43814" x="8955088" y="5200650"/>
          <p14:tracePt t="43847" x="8955088" y="5224463"/>
          <p14:tracePt t="43882" x="8955088" y="5262563"/>
          <p14:tracePt t="43883" x="8964613" y="5267325"/>
          <p14:tracePt t="43914" x="9005888" y="5295900"/>
          <p14:tracePt t="43947" x="9039225" y="5337175"/>
          <p14:tracePt t="43980" x="9053513" y="5351463"/>
          <p14:tracePt t="44014" x="9067800" y="5351463"/>
          <p14:tracePt t="44047" x="9096375" y="5356225"/>
          <p14:tracePt t="44081" x="9128125" y="5356225"/>
          <p14:tracePt t="44114" x="9147175" y="5356225"/>
          <p14:tracePt t="44147" x="9190038" y="5341938"/>
          <p14:tracePt t="44181" x="9223375" y="5332413"/>
          <p14:tracePt t="44182" x="9232900" y="5332413"/>
          <p14:tracePt t="44247" x="9151938" y="5318125"/>
          <p14:tracePt t="44280" x="9043988" y="5310188"/>
          <p14:tracePt t="44282" x="9024938" y="5310188"/>
          <p14:tracePt t="44314" x="8955088" y="5291138"/>
          <p14:tracePt t="44347" x="8916988" y="5291138"/>
          <p14:tracePt t="44447" x="8959850" y="5267325"/>
          <p14:tracePt t="44481" x="9137650" y="5267325"/>
          <p14:tracePt t="44514" x="9297988" y="5267325"/>
          <p14:tracePt t="44548" x="9359900" y="5267325"/>
          <p14:tracePt t="44615" x="9228138" y="5267325"/>
          <p14:tracePt t="44616" x="9175750" y="5257800"/>
          <p14:tracePt t="44647" x="9072563" y="5238750"/>
          <p14:tracePt t="44681" x="9053513" y="5238750"/>
          <p14:tracePt t="44780" x="9086850" y="5233988"/>
          <p14:tracePt t="44814" x="9194800" y="5233988"/>
          <p14:tracePt t="44815" x="9213850" y="5233988"/>
          <p14:tracePt t="44848" x="9259888" y="5233988"/>
          <p14:tracePt t="44914" x="9237663" y="5233988"/>
          <p14:tracePt t="44915" x="9213850" y="5233988"/>
          <p14:tracePt t="44947" x="9118600" y="5233988"/>
          <p14:tracePt t="44980" x="9096375" y="5233988"/>
          <p14:tracePt t="45013" x="9113838" y="5224463"/>
          <p14:tracePt t="45048" x="9264650" y="5173663"/>
          <p14:tracePt t="45049" x="9302750" y="5164138"/>
          <p14:tracePt t="45081" x="9391650" y="5164138"/>
          <p14:tracePt t="45114" x="9405938" y="5164138"/>
          <p14:tracePt t="45281" x="9424988" y="5164138"/>
          <p14:tracePt t="45314" x="9467850" y="5164138"/>
          <p14:tracePt t="45513" x="9401175" y="5186363"/>
          <p14:tracePt t="45564" x="9288463" y="5195888"/>
          <p14:tracePt t="45597" x="9269413" y="5195888"/>
          <p14:tracePt t="45697" x="9321800" y="5210175"/>
          <p14:tracePt t="45730" x="9350375" y="5210175"/>
          <p14:tracePt t="45831" x="9359900" y="5210175"/>
          <p14:tracePt t="45897" x="9359900" y="52197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      Future implications for patients and next steps</a:t>
            </a:r>
          </a:p>
        </p:txBody>
      </p:sp>
      <p:sp>
        <p:nvSpPr>
          <p:cNvPr id="3" name="Content Placeholder 2"/>
          <p:cNvSpPr>
            <a:spLocks noGrp="1"/>
          </p:cNvSpPr>
          <p:nvPr>
            <p:ph idx="1"/>
          </p:nvPr>
        </p:nvSpPr>
        <p:spPr>
          <a:xfrm>
            <a:off x="609428" y="3289596"/>
            <a:ext cx="10973153" cy="2579577"/>
          </a:xfrm>
        </p:spPr>
        <p:txBody>
          <a:bodyPr/>
          <a:lstStyle/>
          <a:p>
            <a:pPr marL="457200" indent="-457200">
              <a:spcBef>
                <a:spcPts val="1200"/>
              </a:spcBef>
              <a:buFont typeface="Arial" panose="020B0604020202020204" pitchFamily="34" charset="0"/>
              <a:buChar char="•"/>
            </a:pPr>
            <a:r>
              <a:rPr lang="en-US" sz="2400"/>
              <a:t>Our clinically feasible approach high-resolution imaging provides imaging of the lamellar-like structures known to be present the TM, but not observable in living humans using other techniques. </a:t>
            </a:r>
          </a:p>
          <a:p>
            <a:pPr marL="457200" indent="-457200">
              <a:spcBef>
                <a:spcPts val="1200"/>
              </a:spcBef>
              <a:buFont typeface="Arial" panose="020B0604020202020204" pitchFamily="34" charset="0"/>
              <a:buChar char="•"/>
            </a:pPr>
            <a:r>
              <a:rPr lang="en-US" sz="2400"/>
              <a:t>We will use this approach to quantify and compare TM structures in healthy controls and glaucoma patients to further understand changes with age, IOP and glaucoma in order to improve non-surgical treatments.</a:t>
            </a:r>
          </a:p>
        </p:txBody>
      </p:sp>
      <p:sp>
        <p:nvSpPr>
          <p:cNvPr id="4" name="Content Placeholder 2">
            <a:extLst>
              <a:ext uri="{FF2B5EF4-FFF2-40B4-BE49-F238E27FC236}">
                <a16:creationId xmlns:a16="http://schemas.microsoft.com/office/drawing/2014/main" id="{E2778B38-1003-D825-3D18-70932BD5AE45}"/>
              </a:ext>
            </a:extLst>
          </p:cNvPr>
          <p:cNvSpPr txBox="1">
            <a:spLocks/>
          </p:cNvSpPr>
          <p:nvPr/>
        </p:nvSpPr>
        <p:spPr>
          <a:xfrm>
            <a:off x="609429" y="1138069"/>
            <a:ext cx="9393888" cy="944731"/>
          </a:xfrm>
          <a:prstGeom prst="rect">
            <a:avLst/>
          </a:prstGeom>
        </p:spPr>
        <p:txBody>
          <a:bodyPr lIns="19047" tIns="9523" rIns="19047" bIns="9523"/>
          <a:lstStyle>
            <a:lvl1pPr marL="342900" indent="-342900" algn="l" defTabSz="912813" rtl="0" eaLnBrk="0" fontAlgn="base" hangingPunct="0">
              <a:spcBef>
                <a:spcPct val="20000"/>
              </a:spcBef>
              <a:spcAft>
                <a:spcPct val="0"/>
              </a:spcAft>
              <a:buClr>
                <a:srgbClr val="A90533"/>
              </a:buClr>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lr>
                <a:srgbClr val="B1810B"/>
              </a:buClr>
              <a:buFont typeface="Wingdings" panose="05000000000000000000" pitchFamily="2" charset="2"/>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lr>
                <a:srgbClr val="0C2340"/>
              </a:buClr>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lr>
                <a:srgbClr val="A90533"/>
              </a:buClr>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lr>
                <a:srgbClr val="B1810B"/>
              </a:buClr>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a:lstStyle>
          <a:p>
            <a:pPr marL="457200" indent="-457200">
              <a:spcBef>
                <a:spcPts val="1200"/>
              </a:spcBef>
              <a:buFont typeface="Arial" panose="020B0604020202020204" pitchFamily="34" charset="0"/>
              <a:buChar char="•"/>
            </a:pPr>
            <a:r>
              <a:rPr lang="en-US" sz="2400" kern="0"/>
              <a:t>The TM is one of the main sites for increased resistance to aqueous outflow, causing the intraocular pressure (IOP) to increase.</a:t>
            </a:r>
          </a:p>
          <a:p>
            <a:pPr marL="457200" indent="-457200">
              <a:spcBef>
                <a:spcPts val="1200"/>
              </a:spcBef>
              <a:buFont typeface="Arial" panose="020B0604020202020204" pitchFamily="34" charset="0"/>
              <a:buChar char="•"/>
            </a:pPr>
            <a:r>
              <a:rPr lang="en-US" sz="2400"/>
              <a:t>Most surgical glaucoma treatments are aimed at decreasing the intraocular pressure by targeting the TM, but assessment of the structural changes within the TM in vivo are currently not possible.</a:t>
            </a:r>
          </a:p>
          <a:p>
            <a:pPr marL="457200" indent="-457200">
              <a:spcBef>
                <a:spcPts val="1200"/>
              </a:spcBef>
              <a:buFont typeface="Arial" panose="020B0604020202020204" pitchFamily="34" charset="0"/>
              <a:buChar char="•"/>
            </a:pPr>
            <a:endParaRPr lang="en-US" sz="2400" kern="0"/>
          </a:p>
        </p:txBody>
      </p:sp>
    </p:spTree>
    <p:extLst>
      <p:ext uri="{BB962C8B-B14F-4D97-AF65-F5344CB8AC3E}">
        <p14:creationId xmlns:p14="http://schemas.microsoft.com/office/powerpoint/2010/main" val="3331534858"/>
      </p:ext>
    </p:extLst>
  </p:cSld>
  <p:clrMapOvr>
    <a:masterClrMapping/>
  </p:clrMapOvr>
  <mc:AlternateContent xmlns:mc="http://schemas.openxmlformats.org/markup-compatibility/2006">
    <mc:Choice xmlns:p14="http://schemas.microsoft.com/office/powerpoint/2010/main" Requires="p14">
      <p:transition spd="slow" p14:dur="2000" advTm="55549"/>
    </mc:Choice>
    <mc:Fallback>
      <p:transition spd="slow" advTm="5554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0">
                <a:effectLst/>
              </a:rPr>
              <a:t>                     Grant Acknowledgement</a:t>
            </a:r>
            <a:endParaRPr lang="en-US"/>
          </a:p>
        </p:txBody>
      </p:sp>
      <p:sp>
        <p:nvSpPr>
          <p:cNvPr id="3" name="Content Placeholder 2"/>
          <p:cNvSpPr>
            <a:spLocks noGrp="1"/>
          </p:cNvSpPr>
          <p:nvPr>
            <p:ph idx="1"/>
          </p:nvPr>
        </p:nvSpPr>
        <p:spPr>
          <a:xfrm>
            <a:off x="609429" y="1128889"/>
            <a:ext cx="9382870" cy="4736652"/>
          </a:xfrm>
        </p:spPr>
        <p:txBody>
          <a:bodyPr/>
          <a:lstStyle/>
          <a:p>
            <a:pPr>
              <a:spcBef>
                <a:spcPts val="0"/>
              </a:spcBef>
              <a:spcAft>
                <a:spcPts val="0"/>
              </a:spcAft>
            </a:pPr>
            <a:r>
              <a:rPr lang="en-US" sz="2000" b="0" i="0">
                <a:solidFill>
                  <a:schemeClr val="tx1">
                    <a:lumMod val="75000"/>
                    <a:lumOff val="25000"/>
                  </a:schemeClr>
                </a:solidFill>
                <a:effectLst/>
              </a:rPr>
              <a:t>This project was funded with support from the Indiana Clinical and Translational Sciences Institute which is funded in part by Award Number TL1TR002531 from the National Institutes of Health, National Center for Advancing Translational Sciences, Clinical and Translational Sciences Award. The content is solely the responsibility of the authors and does not necessarily represent the official views of the National Institutes of Health.</a:t>
            </a:r>
          </a:p>
          <a:p>
            <a:pPr>
              <a:lnSpc>
                <a:spcPct val="200000"/>
              </a:lnSpc>
              <a:spcBef>
                <a:spcPts val="0"/>
              </a:spcBef>
              <a:spcAft>
                <a:spcPts val="0"/>
              </a:spcAft>
            </a:pPr>
            <a:r>
              <a:rPr lang="en-US" sz="2000">
                <a:solidFill>
                  <a:schemeClr val="tx1">
                    <a:lumMod val="75000"/>
                    <a:lumOff val="25000"/>
                  </a:schemeClr>
                </a:solidFill>
              </a:rPr>
              <a:t>BrightFocus National Glaucoma Research Fellowship – G2022001F</a:t>
            </a:r>
          </a:p>
          <a:p>
            <a:pPr>
              <a:lnSpc>
                <a:spcPct val="200000"/>
              </a:lnSpc>
              <a:spcBef>
                <a:spcPts val="0"/>
              </a:spcBef>
              <a:spcAft>
                <a:spcPts val="0"/>
              </a:spcAft>
            </a:pPr>
            <a:r>
              <a:rPr lang="en-US" sz="2000">
                <a:solidFill>
                  <a:schemeClr val="tx1">
                    <a:lumMod val="75000"/>
                    <a:lumOff val="25000"/>
                  </a:schemeClr>
                </a:solidFill>
              </a:rPr>
              <a:t>NIH National Eye Institute – R01EY024315-09</a:t>
            </a:r>
          </a:p>
          <a:p>
            <a:pPr>
              <a:lnSpc>
                <a:spcPct val="200000"/>
              </a:lnSpc>
              <a:spcBef>
                <a:spcPts val="0"/>
              </a:spcBef>
              <a:spcAft>
                <a:spcPts val="0"/>
              </a:spcAft>
            </a:pPr>
            <a:r>
              <a:rPr lang="en-US" sz="2000" b="0" i="0">
                <a:solidFill>
                  <a:schemeClr val="tx1">
                    <a:lumMod val="75000"/>
                    <a:lumOff val="25000"/>
                  </a:schemeClr>
                </a:solidFill>
                <a:effectLst/>
              </a:rPr>
              <a:t>Alcon Research Institute</a:t>
            </a:r>
          </a:p>
          <a:p>
            <a:pPr marL="0" indent="0" algn="l">
              <a:buNone/>
            </a:pPr>
            <a:endParaRPr lang="en-US" sz="1800">
              <a:solidFill>
                <a:srgbClr val="000000"/>
              </a:solidFill>
            </a:endParaRPr>
          </a:p>
        </p:txBody>
      </p:sp>
    </p:spTree>
    <p:extLst>
      <p:ext uri="{BB962C8B-B14F-4D97-AF65-F5344CB8AC3E}">
        <p14:creationId xmlns:p14="http://schemas.microsoft.com/office/powerpoint/2010/main" val="3905540406"/>
      </p:ext>
    </p:extLst>
  </p:cSld>
  <p:clrMapOvr>
    <a:masterClrMapping/>
  </p:clrMapOvr>
  <mc:AlternateContent xmlns:mc="http://schemas.openxmlformats.org/markup-compatibility/2006">
    <mc:Choice xmlns:p14="http://schemas.microsoft.com/office/powerpoint/2010/main" Requires="p14">
      <p:transition spd="slow" p14:dur="2000" advTm="14153"/>
    </mc:Choice>
    <mc:Fallback>
      <p:transition spd="slow" advTm="1415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1|15.2|11.9|11.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Slides>
  <Notes>5</Notes>
  <HiddenSlides>0</HiddenSlide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Default Design</vt:lpstr>
      <vt:lpstr>Office Theme</vt:lpstr>
      <vt:lpstr>PowerPoint Presentation</vt:lpstr>
      <vt:lpstr>                           Here’s what we found</vt:lpstr>
      <vt:lpstr>                             Here’s how we did it</vt:lpstr>
      <vt:lpstr>      Future implications for patients and next steps</vt:lpstr>
      <vt:lpstr>                     Grant Acknowledgement</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Scahill, Samantha L</dc:creator>
  <cp:revision>1</cp:revision>
  <cp:lastPrinted>2019-06-12T19:20:56Z</cp:lastPrinted>
  <dcterms:created xsi:type="dcterms:W3CDTF">2017-12-05T19:51:19Z</dcterms:created>
  <dcterms:modified xsi:type="dcterms:W3CDTF">2023-08-08T23:54:52Z</dcterms:modified>
</cp:coreProperties>
</file>