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63223-D18E-E810-EC60-AF0D182A76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AD816C-6880-F4E2-E4DE-D0BA334D1D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6B6950-AB75-298C-A71E-D0FE426F1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28BB-BAE9-44BA-948B-A5545BC1C63B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027B5-85A7-7A07-434B-27963E2B6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4AA2A-3D02-A783-1FEA-EBA16D536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A276-F0EA-434F-AEFB-B2FE9E6FB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812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544A1-D229-3D0D-6A43-0A1E7E0A6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79EA92-E345-522B-6057-361AA935CA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22BA9C-89CC-87F2-0657-399572BED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28BB-BAE9-44BA-948B-A5545BC1C63B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F82D64-FF10-DDD0-5B03-2AD4AEBA7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64708-BC39-2734-EC8B-EC5CC56B2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A276-F0EA-434F-AEFB-B2FE9E6FB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15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34F372-F2B9-7810-B622-9E8A131D1D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1A5024-C961-CB73-15FB-BFB637DBA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80CBD2-79D0-0844-12D3-8E0CE523F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28BB-BAE9-44BA-948B-A5545BC1C63B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91AE1-F19E-BC7D-A251-76C6A1ABC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3547F6-5D1A-5188-C238-080A95ADF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A276-F0EA-434F-AEFB-B2FE9E6FB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87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44F60-EDE1-008F-D455-0AC24D862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5140B-D6F6-F6A8-CCF9-C4107A2D3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62769-620A-5B03-A760-EC1ABCE18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28BB-BAE9-44BA-948B-A5545BC1C63B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27A9E-BA34-B5DA-B937-240326973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202819-1DAE-9A31-6456-C7417FFE7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A276-F0EA-434F-AEFB-B2FE9E6FB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532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D9E89-6353-4CDD-2833-31E801556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37D3E7-0801-BCB8-71FD-4AE6A2757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C58707-1C74-7C13-90CC-8AD491248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28BB-BAE9-44BA-948B-A5545BC1C63B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78F423-004B-C0B1-2090-AB6E0E447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90A52-D168-552B-DA27-EB6BEAC58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A276-F0EA-434F-AEFB-B2FE9E6FB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888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43656-3744-4642-AE60-89B2B65BE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A7743-CBAB-A5CA-95D0-30EDC767D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257C22-479B-52B9-1060-6EEFC756A2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9DF7F2-C690-3684-1D2A-256B388F6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28BB-BAE9-44BA-948B-A5545BC1C63B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CC00A8-E64C-A221-CF95-EBB0C22FE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1C838F-644B-C856-9156-E65254648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A276-F0EA-434F-AEFB-B2FE9E6FB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91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1472A-E656-9DE3-2C97-72D6BE914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C970D9-4614-D3FE-C34D-FD7C458CF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CC138F-D54C-1FE1-6750-9DCDF665C3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964BB1-C6B4-AF5D-89C9-9AB42F6E10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55F92B-8927-0547-6E53-AB58518189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649940-25CF-D203-CE74-7B7E30E0C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28BB-BAE9-44BA-948B-A5545BC1C63B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2CC629-63B6-3236-D5CD-0A7F78161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1952E4-D42D-1918-B777-08DB0C959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A276-F0EA-434F-AEFB-B2FE9E6FB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68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29F6F-EC31-C13A-0371-F041A6F80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393F9E-D391-4858-96B8-A3CCC15DD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28BB-BAE9-44BA-948B-A5545BC1C63B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163A4E-70E0-5DE5-617D-24D3CA58C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2D1E3A-7662-58B0-6F05-68A52F5D6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A276-F0EA-434F-AEFB-B2FE9E6FB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371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6ED661-1176-5D77-2AF6-4D62ABC22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28BB-BAE9-44BA-948B-A5545BC1C63B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D0DFB2-8309-E90D-09C6-A383F83F3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E45721-C492-6FA2-6BC4-573414C87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A276-F0EA-434F-AEFB-B2FE9E6FB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439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33F05-7DA0-B725-8DB1-855ED200D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A6D47-B790-3645-83C7-CADE5BDC2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F4F424-6B2B-B2A9-BAAD-1E00AAF38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0C668F-1D43-AF26-50FE-E11FA355D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28BB-BAE9-44BA-948B-A5545BC1C63B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F11FB3-C010-8962-A61B-13A082200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230461-4ECE-3825-3B33-93E755199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A276-F0EA-434F-AEFB-B2FE9E6FB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70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E1054-93CC-0D16-9D3C-414C00C87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80F975-1E32-85AF-2B2B-BC287D0B90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C66378-23CC-329B-7732-6F4D08A209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45832D-84AF-FDDD-B61F-1D7E20824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28BB-BAE9-44BA-948B-A5545BC1C63B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5A9B1B-6F57-FEBB-C69C-E566583C2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4C7015-670D-50FD-7F3F-D745EAAB7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A276-F0EA-434F-AEFB-B2FE9E6FB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85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D5CD33-1272-496F-5698-57C356C3E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97141-B0CF-B473-50E3-F13C28885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D9B68-4AEA-D0BA-977D-7B68090FEE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228BB-BAE9-44BA-948B-A5545BC1C63B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C0F44-C19C-703F-4D0E-01AF217C98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31227B-7323-0587-3E1A-4E8B9A0150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BA276-F0EA-434F-AEFB-B2FE9E6FB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918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F10D009-6D3B-C991-8A63-EA0CF9BE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Malaria burden in sub-Saharan Africa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4CD2FA7-50C1-AE94-E161-78A55C5B0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0578" y="1398905"/>
            <a:ext cx="4669221" cy="4351338"/>
          </a:xfrm>
        </p:spPr>
        <p:txBody>
          <a:bodyPr/>
          <a:lstStyle/>
          <a:p>
            <a:r>
              <a:rPr lang="en-US" dirty="0"/>
              <a:t>247 million malaria cases in 2021</a:t>
            </a:r>
          </a:p>
          <a:p>
            <a:r>
              <a:rPr lang="en-US" dirty="0"/>
              <a:t>619,000 deaths from malaria</a:t>
            </a:r>
          </a:p>
        </p:txBody>
      </p:sp>
      <p:pic>
        <p:nvPicPr>
          <p:cNvPr id="7" name="Picture 6" descr="A screenshot of a video game&#10;&#10;Description automatically generated">
            <a:extLst>
              <a:ext uri="{FF2B5EF4-FFF2-40B4-BE49-F238E27FC236}">
                <a16:creationId xmlns:a16="http://schemas.microsoft.com/office/drawing/2014/main" id="{D639C065-160D-D8C7-7CC5-37B4852899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83" t="5779"/>
          <a:stretch/>
        </p:blipFill>
        <p:spPr>
          <a:xfrm>
            <a:off x="7664066" y="3172015"/>
            <a:ext cx="7353300" cy="6030916"/>
          </a:xfrm>
          <a:prstGeom prst="rect">
            <a:avLst/>
          </a:prstGeom>
        </p:spPr>
      </p:pic>
      <p:pic>
        <p:nvPicPr>
          <p:cNvPr id="1026" name="Picture 2" descr="CDC - Malaria - About Malaria - Where Malaria Occurs">
            <a:extLst>
              <a:ext uri="{FF2B5EF4-FFF2-40B4-BE49-F238E27FC236}">
                <a16:creationId xmlns:a16="http://schemas.microsoft.com/office/drawing/2014/main" id="{85C0A6FA-9EE3-546F-6201-75451E233C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7799" y="1398905"/>
            <a:ext cx="7841865" cy="4875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DB74366-E0B8-7B97-6C52-300332354DBC}"/>
              </a:ext>
            </a:extLst>
          </p:cNvPr>
          <p:cNvCxnSpPr>
            <a:cxnSpLocks/>
          </p:cNvCxnSpPr>
          <p:nvPr/>
        </p:nvCxnSpPr>
        <p:spPr>
          <a:xfrm>
            <a:off x="4338320" y="3322320"/>
            <a:ext cx="2936240" cy="13716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317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14D63-7E29-C89B-1A54-3C9860740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" y="2349574"/>
            <a:ext cx="4325958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Differential abundance of bacteria in the stool sample of Ugandan children with severe malaria</a:t>
            </a:r>
          </a:p>
        </p:txBody>
      </p:sp>
      <p:pic>
        <p:nvPicPr>
          <p:cNvPr id="5" name="Picture 4" descr="A graph showing different colored squares&#10;&#10;Description automatically generated">
            <a:extLst>
              <a:ext uri="{FF2B5EF4-FFF2-40B4-BE49-F238E27FC236}">
                <a16:creationId xmlns:a16="http://schemas.microsoft.com/office/drawing/2014/main" id="{4068FF1E-11BB-E417-D995-7DC42D5123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7193" y="142239"/>
            <a:ext cx="6209972" cy="249904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178BE22-C1B8-32C8-1DD2-7946798CF62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289"/>
          <a:stretch/>
        </p:blipFill>
        <p:spPr>
          <a:xfrm>
            <a:off x="4310925" y="2349574"/>
            <a:ext cx="7881075" cy="4366187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7F2A753-364D-8494-5C6C-0F01C50C4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49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C0281-59F5-1BFF-4A85-5BC3B26B3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assessment of microbiome in mouse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C661D-085A-843D-F8EF-C7B8A2B66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Mouse experiment results</a:t>
            </a:r>
          </a:p>
        </p:txBody>
      </p:sp>
    </p:spTree>
    <p:extLst>
      <p:ext uri="{BB962C8B-B14F-4D97-AF65-F5344CB8AC3E}">
        <p14:creationId xmlns:p14="http://schemas.microsoft.com/office/powerpoint/2010/main" val="1065737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2507</TotalTime>
  <Words>39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Malaria burden in sub-Saharan Africa</vt:lpstr>
      <vt:lpstr>Differential abundance of bacteria in the stool sample of Ugandan children with severe malaria</vt:lpstr>
      <vt:lpstr>Functional assessment of microbiome in mouse model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Malaria burden in sub-Saharan Africa</dc:title>
  <dc:creator>Olivia</dc:creator>
  <cp:lastModifiedBy>Olivia</cp:lastModifiedBy>
  <cp:revision>1</cp:revision>
  <dcterms:created xsi:type="dcterms:W3CDTF">2023-08-01T19:20:05Z</dcterms:created>
  <dcterms:modified xsi:type="dcterms:W3CDTF">2023-08-03T13:07:44Z</dcterms:modified>
</cp:coreProperties>
</file>