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4" autoAdjust="0"/>
    <p:restoredTop sz="60691" autoAdjust="0"/>
  </p:normalViewPr>
  <p:slideViewPr>
    <p:cSldViewPr snapToGrid="0">
      <p:cViewPr varScale="1">
        <p:scale>
          <a:sx n="50" d="100"/>
          <a:sy n="50" d="100"/>
        </p:scale>
        <p:origin x="1829" y="34"/>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8/19/2024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8/19/2024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Parental Involvement is related to Parental Resilience &amp; Offspring Neural Reward Prediction Error Signaling</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2669039" y="3271388"/>
            <a:ext cx="7266092" cy="1200329"/>
          </a:xfrm>
          <a:prstGeom prst="rect">
            <a:avLst/>
          </a:prstGeom>
          <a:noFill/>
        </p:spPr>
        <p:txBody>
          <a:bodyPr wrap="none" rtlCol="0">
            <a:spAutoFit/>
          </a:bodyPr>
          <a:lstStyle/>
          <a:p>
            <a:pPr algn="ctr"/>
            <a:r>
              <a:rPr lang="en-US" b="1" dirty="0">
                <a:solidFill>
                  <a:srgbClr val="A90533"/>
                </a:solidFill>
              </a:rPr>
              <a:t>Kathleen Isabel Crum, PhD</a:t>
            </a:r>
          </a:p>
          <a:p>
            <a:pPr algn="ctr"/>
            <a:r>
              <a:rPr lang="en-US" dirty="0">
                <a:solidFill>
                  <a:srgbClr val="A90533"/>
                </a:solidFill>
              </a:rPr>
              <a:t>Assistant Professor of Psychiatry, Indiana University School of Medicine </a:t>
            </a:r>
          </a:p>
          <a:p>
            <a:pPr algn="ctr"/>
            <a:r>
              <a:rPr lang="en-US" dirty="0">
                <a:solidFill>
                  <a:srgbClr val="A90533"/>
                </a:solidFill>
              </a:rPr>
              <a:t>Director &amp; Principal Investigator, LifeRAFT Lab</a:t>
            </a:r>
          </a:p>
          <a:p>
            <a:pPr algn="ctr"/>
            <a:r>
              <a:rPr lang="en-US" dirty="0">
                <a:solidFill>
                  <a:srgbClr val="A90533"/>
                </a:solidFill>
              </a:rPr>
              <a:t>Director, Traumatic Stress &amp; Resilience Program, Riley Pediatric Care Center</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2024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We examine relationships between parenting behaviors, parental resilience, and child brain function. In particular, child brain dysfunction during reward learning is an important transdiagnostic marker of psychopathology. </a:t>
            </a:r>
          </a:p>
          <a:p>
            <a:pPr marL="457200" indent="-457200">
              <a:buFont typeface="Arial" panose="020B0604020202020204" pitchFamily="34" charset="0"/>
              <a:buChar char="•"/>
            </a:pPr>
            <a:r>
              <a:rPr lang="en-US" sz="2400" dirty="0"/>
              <a:t>We found that parental resilience is associated with increased parental involvement. In turn, parental involvement is associated with greater offspring neural RPE representation within bilateral striatum. The latter finding suggests greater reward learning following feedback.  </a:t>
            </a:r>
          </a:p>
          <a:p>
            <a:pPr marL="457200" indent="-457200">
              <a:buFont typeface="Arial" panose="020B0604020202020204" pitchFamily="34" charset="0"/>
              <a:buChar char="•"/>
            </a:pPr>
            <a:r>
              <a:rPr lang="en-US" sz="2400" dirty="0"/>
              <a:t>Interventions designed to increase </a:t>
            </a:r>
            <a:r>
              <a:rPr lang="en-US" sz="2400" i="1" dirty="0"/>
              <a:t>parental</a:t>
            </a:r>
            <a:r>
              <a:rPr lang="en-US" sz="2400" dirty="0"/>
              <a:t> resiliency may be helpful for reducing risk for psychopathology in their </a:t>
            </a:r>
            <a:r>
              <a:rPr lang="en-US" sz="2400" i="1" dirty="0"/>
              <a:t>children</a:t>
            </a:r>
            <a:r>
              <a:rPr lang="en-US" sz="2400" dirty="0"/>
              <a:t>, perhaps by increasing parental involvement and neural reward learning sensitivity in children.</a:t>
            </a:r>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This study recruited 26 youth ages 10-14 and one of their biological parents. Children did the Novelty task during MRI scanning. The task is designed to elicit response to rewards and can also be used to approximate how much exposure to rewards influences future decisions. </a:t>
            </a:r>
          </a:p>
          <a:p>
            <a:pPr marL="457200" indent="-457200">
              <a:buFont typeface="Arial" panose="020B0604020202020204" pitchFamily="34" charset="0"/>
              <a:buChar char="•"/>
            </a:pPr>
            <a:r>
              <a:rPr lang="en-US" sz="2400" dirty="0"/>
              <a:t>Reward prediction error during the Novelty task was calculated based on a reinforcement model. We then conducted region-of-interest analyses to examine associations between parental involvement and brain function in areas that have been implicated in reward learning, such as the striatum and ventromedial prefrontal cortex. </a:t>
            </a:r>
          </a:p>
          <a:p>
            <a:pPr marL="457200" indent="-457200">
              <a:buFont typeface="Arial" panose="020B0604020202020204" pitchFamily="34" charset="0"/>
              <a:buChar char="•"/>
            </a:pPr>
            <a:r>
              <a:rPr lang="en-US" sz="2400" dirty="0"/>
              <a:t>We found significant positive associations between parental involvement and parental resilience. We also found significant positive associations between parental involvement and children’s neural reward response within anterior putamen and nucleus </a:t>
            </a:r>
            <a:r>
              <a:rPr lang="en-US" sz="2400" dirty="0" err="1"/>
              <a:t>accumbens</a:t>
            </a:r>
            <a:r>
              <a:rPr lang="en-US" sz="2400" dirty="0"/>
              <a:t>.</a:t>
            </a:r>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 and next steps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While these findings are preliminary, they suggest that </a:t>
            </a:r>
            <a:r>
              <a:rPr lang="en-US" sz="2400" i="1" dirty="0"/>
              <a:t>parental</a:t>
            </a:r>
            <a:r>
              <a:rPr lang="en-US" sz="2400" dirty="0"/>
              <a:t> factors may impact brain development underlying psychopathology in their </a:t>
            </a:r>
            <a:r>
              <a:rPr lang="en-US" sz="2400" i="1" dirty="0"/>
              <a:t>children</a:t>
            </a:r>
            <a:r>
              <a:rPr lang="en-US" sz="2400" dirty="0"/>
              <a:t>, and consequently, influence their children’s risk for psychopathology.</a:t>
            </a:r>
          </a:p>
          <a:p>
            <a:pPr marL="457200" indent="-457200">
              <a:buFont typeface="Arial" panose="020B0604020202020204" pitchFamily="34" charset="0"/>
              <a:buChar char="•"/>
            </a:pPr>
            <a:r>
              <a:rPr lang="en-US" sz="2400" dirty="0"/>
              <a:t>Our next steps are to collect additional fMRI data, and then examine relationships of interest with a formal meditation model. </a:t>
            </a:r>
          </a:p>
          <a:p>
            <a:pPr marL="457200" indent="-457200">
              <a:buFont typeface="Arial" panose="020B0604020202020204" pitchFamily="34" charset="0"/>
              <a:buChar char="•"/>
            </a:pPr>
            <a:r>
              <a:rPr lang="en-US" sz="2400" dirty="0"/>
              <a:t>Pending replication in larger samples, findings may inform intervention efforts. Our findings suggest that (1) intervening with parent mental health presents a pathway to improving child outcomes, and (2) identification of parent risk factors may identify children in need of targeted interventions. </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r>
              <a:rPr lang="en-US" sz="2400" b="0" i="0" dirty="0">
                <a:solidFill>
                  <a:schemeClr val="tx1">
                    <a:lumMod val="75000"/>
                    <a:lumOff val="25000"/>
                  </a:schemeClr>
                </a:solidFill>
                <a:effectLst/>
              </a:rPr>
              <a:t>This project was funded with support from the Indiana Clinical and Translational Sciences Institute which is funded in part by Award Number UM1TR004402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6686</TotalTime>
  <Words>472</Words>
  <Application>Microsoft Office PowerPoint</Application>
  <PresentationFormat>Widescreen</PresentationFormat>
  <Paragraphs>26</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Findings</vt:lpstr>
      <vt:lpstr>Methods</vt:lpstr>
      <vt:lpstr>Implications and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Kathleen Crum</cp:lastModifiedBy>
  <cp:revision>355</cp:revision>
  <cp:lastPrinted>2019-06-12T19:20:56Z</cp:lastPrinted>
  <dcterms:created xsi:type="dcterms:W3CDTF">2017-12-05T19:51:19Z</dcterms:created>
  <dcterms:modified xsi:type="dcterms:W3CDTF">2024-08-19T17:28:22Z</dcterms:modified>
</cp:coreProperties>
</file>