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8"/>
    <p:restoredTop sz="94626"/>
  </p:normalViewPr>
  <p:slideViewPr>
    <p:cSldViewPr snapToGrid="0">
      <p:cViewPr varScale="1">
        <p:scale>
          <a:sx n="121" d="100"/>
          <a:sy n="121" d="100"/>
        </p:scale>
        <p:origin x="8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1F9CF-A6E4-0E4A-BDE8-47FA8B6A9A4F}" type="datetimeFigureOut">
              <a:rPr lang="en-US" smtClean="0"/>
              <a:t>8/15/24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40E84-600C-5A42-975E-DAB624B817AC}" type="slidenum">
              <a:rPr lang="en-US" smtClean="0"/>
              <a:t>‹#›</a:t>
            </a:fld>
            <a:endParaRPr lang="en-US"/>
          </a:p>
        </p:txBody>
      </p:sp>
    </p:spTree>
    <p:extLst>
      <p:ext uri="{BB962C8B-B14F-4D97-AF65-F5344CB8AC3E}">
        <p14:creationId xmlns:p14="http://schemas.microsoft.com/office/powerpoint/2010/main" val="242698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540E84-600C-5A42-975E-DAB624B817AC}" type="slidenum">
              <a:rPr lang="en-US" smtClean="0"/>
              <a:t>1</a:t>
            </a:fld>
            <a:endParaRPr lang="en-US"/>
          </a:p>
        </p:txBody>
      </p:sp>
    </p:spTree>
    <p:extLst>
      <p:ext uri="{BB962C8B-B14F-4D97-AF65-F5344CB8AC3E}">
        <p14:creationId xmlns:p14="http://schemas.microsoft.com/office/powerpoint/2010/main" val="275375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540E84-600C-5A42-975E-DAB624B817AC}" type="slidenum">
              <a:rPr lang="en-US" smtClean="0"/>
              <a:t>2</a:t>
            </a:fld>
            <a:endParaRPr lang="en-US"/>
          </a:p>
        </p:txBody>
      </p:sp>
    </p:spTree>
    <p:extLst>
      <p:ext uri="{BB962C8B-B14F-4D97-AF65-F5344CB8AC3E}">
        <p14:creationId xmlns:p14="http://schemas.microsoft.com/office/powerpoint/2010/main" val="232994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540E84-600C-5A42-975E-DAB624B817AC}" type="slidenum">
              <a:rPr lang="en-US" smtClean="0"/>
              <a:t>3</a:t>
            </a:fld>
            <a:endParaRPr lang="en-US"/>
          </a:p>
        </p:txBody>
      </p:sp>
    </p:spTree>
    <p:extLst>
      <p:ext uri="{BB962C8B-B14F-4D97-AF65-F5344CB8AC3E}">
        <p14:creationId xmlns:p14="http://schemas.microsoft.com/office/powerpoint/2010/main" val="306210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CCA7-BFFF-1E56-BA75-27CBF3859F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9A7DD7-C426-C480-D876-478144460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079485-526F-37E3-3FEC-86AEAFC89514}"/>
              </a:ext>
            </a:extLst>
          </p:cNvPr>
          <p:cNvSpPr>
            <a:spLocks noGrp="1"/>
          </p:cNvSpPr>
          <p:nvPr>
            <p:ph type="dt" sz="half" idx="10"/>
          </p:nvPr>
        </p:nvSpPr>
        <p:spPr/>
        <p:txBody>
          <a:bodyPr/>
          <a:lstStyle/>
          <a:p>
            <a:fld id="{F3F197C9-15A5-1E41-8552-8DD0FC00440A}" type="datetimeFigureOut">
              <a:rPr lang="en-US" smtClean="0"/>
              <a:t>8/15/24</a:t>
            </a:fld>
            <a:endParaRPr lang="en-US"/>
          </a:p>
        </p:txBody>
      </p:sp>
      <p:sp>
        <p:nvSpPr>
          <p:cNvPr id="5" name="Footer Placeholder 4">
            <a:extLst>
              <a:ext uri="{FF2B5EF4-FFF2-40B4-BE49-F238E27FC236}">
                <a16:creationId xmlns:a16="http://schemas.microsoft.com/office/drawing/2014/main" id="{9EF61AFE-9354-E22B-1524-E6E21F56C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257D3-E8BC-2C88-3D20-C5A9869E4595}"/>
              </a:ext>
            </a:extLst>
          </p:cNvPr>
          <p:cNvSpPr>
            <a:spLocks noGrp="1"/>
          </p:cNvSpPr>
          <p:nvPr>
            <p:ph type="sldNum" sz="quarter" idx="12"/>
          </p:nvPr>
        </p:nvSpPr>
        <p:spPr/>
        <p:txBody>
          <a:bodyPr/>
          <a:lstStyle/>
          <a:p>
            <a:fld id="{BD5AD6B5-67AB-9A46-9D12-DFD51CE10ACC}" type="slidenum">
              <a:rPr lang="en-US" smtClean="0"/>
              <a:t>‹#›</a:t>
            </a:fld>
            <a:endParaRPr lang="en-US"/>
          </a:p>
        </p:txBody>
      </p:sp>
    </p:spTree>
    <p:extLst>
      <p:ext uri="{BB962C8B-B14F-4D97-AF65-F5344CB8AC3E}">
        <p14:creationId xmlns:p14="http://schemas.microsoft.com/office/powerpoint/2010/main" val="105731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7DFF-3C42-9D7D-EAE3-72680BB7D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6E87B3-9826-A255-1E7F-A99D629C1B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CD108-BA1A-09CE-4B17-1873ADD602D9}"/>
              </a:ext>
            </a:extLst>
          </p:cNvPr>
          <p:cNvSpPr>
            <a:spLocks noGrp="1"/>
          </p:cNvSpPr>
          <p:nvPr>
            <p:ph type="dt" sz="half" idx="10"/>
          </p:nvPr>
        </p:nvSpPr>
        <p:spPr/>
        <p:txBody>
          <a:bodyPr/>
          <a:lstStyle/>
          <a:p>
            <a:fld id="{F3F197C9-15A5-1E41-8552-8DD0FC00440A}" type="datetimeFigureOut">
              <a:rPr lang="en-US" smtClean="0"/>
              <a:t>8/15/24</a:t>
            </a:fld>
            <a:endParaRPr lang="en-US"/>
          </a:p>
        </p:txBody>
      </p:sp>
      <p:sp>
        <p:nvSpPr>
          <p:cNvPr id="5" name="Footer Placeholder 4">
            <a:extLst>
              <a:ext uri="{FF2B5EF4-FFF2-40B4-BE49-F238E27FC236}">
                <a16:creationId xmlns:a16="http://schemas.microsoft.com/office/drawing/2014/main" id="{8C960DA0-2773-310D-484A-915DA486E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AEB0E-09D4-E9AA-0042-9703D08A946C}"/>
              </a:ext>
            </a:extLst>
          </p:cNvPr>
          <p:cNvSpPr>
            <a:spLocks noGrp="1"/>
          </p:cNvSpPr>
          <p:nvPr>
            <p:ph type="sldNum" sz="quarter" idx="12"/>
          </p:nvPr>
        </p:nvSpPr>
        <p:spPr/>
        <p:txBody>
          <a:bodyPr/>
          <a:lstStyle/>
          <a:p>
            <a:fld id="{BD5AD6B5-67AB-9A46-9D12-DFD51CE10ACC}" type="slidenum">
              <a:rPr lang="en-US" smtClean="0"/>
              <a:t>‹#›</a:t>
            </a:fld>
            <a:endParaRPr lang="en-US"/>
          </a:p>
        </p:txBody>
      </p:sp>
    </p:spTree>
    <p:extLst>
      <p:ext uri="{BB962C8B-B14F-4D97-AF65-F5344CB8AC3E}">
        <p14:creationId xmlns:p14="http://schemas.microsoft.com/office/powerpoint/2010/main" val="385981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9A195C-5DA8-DBAE-02D3-E910C06AFD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30DF79-D643-0FCA-62B2-55811F8B45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D443B-20CE-94B2-02A6-5B93330B7D85}"/>
              </a:ext>
            </a:extLst>
          </p:cNvPr>
          <p:cNvSpPr>
            <a:spLocks noGrp="1"/>
          </p:cNvSpPr>
          <p:nvPr>
            <p:ph type="dt" sz="half" idx="10"/>
          </p:nvPr>
        </p:nvSpPr>
        <p:spPr/>
        <p:txBody>
          <a:bodyPr/>
          <a:lstStyle/>
          <a:p>
            <a:fld id="{F3F197C9-15A5-1E41-8552-8DD0FC00440A}" type="datetimeFigureOut">
              <a:rPr lang="en-US" smtClean="0"/>
              <a:t>8/15/24</a:t>
            </a:fld>
            <a:endParaRPr lang="en-US"/>
          </a:p>
        </p:txBody>
      </p:sp>
      <p:sp>
        <p:nvSpPr>
          <p:cNvPr id="5" name="Footer Placeholder 4">
            <a:extLst>
              <a:ext uri="{FF2B5EF4-FFF2-40B4-BE49-F238E27FC236}">
                <a16:creationId xmlns:a16="http://schemas.microsoft.com/office/drawing/2014/main" id="{27230BE6-AE95-FA65-730D-C2C49CB00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A3A16-0621-D20C-3C3E-017EEF06E004}"/>
              </a:ext>
            </a:extLst>
          </p:cNvPr>
          <p:cNvSpPr>
            <a:spLocks noGrp="1"/>
          </p:cNvSpPr>
          <p:nvPr>
            <p:ph type="sldNum" sz="quarter" idx="12"/>
          </p:nvPr>
        </p:nvSpPr>
        <p:spPr/>
        <p:txBody>
          <a:bodyPr/>
          <a:lstStyle/>
          <a:p>
            <a:fld id="{BD5AD6B5-67AB-9A46-9D12-DFD51CE10ACC}" type="slidenum">
              <a:rPr lang="en-US" smtClean="0"/>
              <a:t>‹#›</a:t>
            </a:fld>
            <a:endParaRPr lang="en-US"/>
          </a:p>
        </p:txBody>
      </p:sp>
    </p:spTree>
    <p:extLst>
      <p:ext uri="{BB962C8B-B14F-4D97-AF65-F5344CB8AC3E}">
        <p14:creationId xmlns:p14="http://schemas.microsoft.com/office/powerpoint/2010/main" val="260637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04EA-648C-2E0D-4F49-7656FB8E1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931E43-8471-3D6B-BBB4-64994D6509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B6552-2955-17AD-0A3F-99CDB5B771FA}"/>
              </a:ext>
            </a:extLst>
          </p:cNvPr>
          <p:cNvSpPr>
            <a:spLocks noGrp="1"/>
          </p:cNvSpPr>
          <p:nvPr>
            <p:ph type="dt" sz="half" idx="10"/>
          </p:nvPr>
        </p:nvSpPr>
        <p:spPr/>
        <p:txBody>
          <a:bodyPr/>
          <a:lstStyle/>
          <a:p>
            <a:fld id="{F3F197C9-15A5-1E41-8552-8DD0FC00440A}" type="datetimeFigureOut">
              <a:rPr lang="en-US" smtClean="0"/>
              <a:t>8/15/24</a:t>
            </a:fld>
            <a:endParaRPr lang="en-US"/>
          </a:p>
        </p:txBody>
      </p:sp>
      <p:sp>
        <p:nvSpPr>
          <p:cNvPr id="5" name="Footer Placeholder 4">
            <a:extLst>
              <a:ext uri="{FF2B5EF4-FFF2-40B4-BE49-F238E27FC236}">
                <a16:creationId xmlns:a16="http://schemas.microsoft.com/office/drawing/2014/main" id="{C1E8C5A4-AA84-0C46-4D94-1DCDD89A1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94BE8-301B-5DAB-64D7-0B7ACA09315B}"/>
              </a:ext>
            </a:extLst>
          </p:cNvPr>
          <p:cNvSpPr>
            <a:spLocks noGrp="1"/>
          </p:cNvSpPr>
          <p:nvPr>
            <p:ph type="sldNum" sz="quarter" idx="12"/>
          </p:nvPr>
        </p:nvSpPr>
        <p:spPr/>
        <p:txBody>
          <a:bodyPr/>
          <a:lstStyle/>
          <a:p>
            <a:fld id="{BD5AD6B5-67AB-9A46-9D12-DFD51CE10ACC}" type="slidenum">
              <a:rPr lang="en-US" smtClean="0"/>
              <a:t>‹#›</a:t>
            </a:fld>
            <a:endParaRPr lang="en-US"/>
          </a:p>
        </p:txBody>
      </p:sp>
    </p:spTree>
    <p:extLst>
      <p:ext uri="{BB962C8B-B14F-4D97-AF65-F5344CB8AC3E}">
        <p14:creationId xmlns:p14="http://schemas.microsoft.com/office/powerpoint/2010/main" val="236783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CF96-F253-D31D-0BBF-0E7826687A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95FFA-64D6-02C2-29AA-70F092C5C1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8CEA09-792E-A924-4EBC-D648D9661406}"/>
              </a:ext>
            </a:extLst>
          </p:cNvPr>
          <p:cNvSpPr>
            <a:spLocks noGrp="1"/>
          </p:cNvSpPr>
          <p:nvPr>
            <p:ph type="dt" sz="half" idx="10"/>
          </p:nvPr>
        </p:nvSpPr>
        <p:spPr/>
        <p:txBody>
          <a:bodyPr/>
          <a:lstStyle/>
          <a:p>
            <a:fld id="{F3F197C9-15A5-1E41-8552-8DD0FC00440A}" type="datetimeFigureOut">
              <a:rPr lang="en-US" smtClean="0"/>
              <a:t>8/15/24</a:t>
            </a:fld>
            <a:endParaRPr lang="en-US"/>
          </a:p>
        </p:txBody>
      </p:sp>
      <p:sp>
        <p:nvSpPr>
          <p:cNvPr id="5" name="Footer Placeholder 4">
            <a:extLst>
              <a:ext uri="{FF2B5EF4-FFF2-40B4-BE49-F238E27FC236}">
                <a16:creationId xmlns:a16="http://schemas.microsoft.com/office/drawing/2014/main" id="{1B5BBF7C-7208-E953-1252-F9A0D19A1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0D7DC-10B5-AC6B-04C5-1ED9CC245A2E}"/>
              </a:ext>
            </a:extLst>
          </p:cNvPr>
          <p:cNvSpPr>
            <a:spLocks noGrp="1"/>
          </p:cNvSpPr>
          <p:nvPr>
            <p:ph type="sldNum" sz="quarter" idx="12"/>
          </p:nvPr>
        </p:nvSpPr>
        <p:spPr/>
        <p:txBody>
          <a:bodyPr/>
          <a:lstStyle/>
          <a:p>
            <a:fld id="{BD5AD6B5-67AB-9A46-9D12-DFD51CE10ACC}" type="slidenum">
              <a:rPr lang="en-US" smtClean="0"/>
              <a:t>‹#›</a:t>
            </a:fld>
            <a:endParaRPr lang="en-US"/>
          </a:p>
        </p:txBody>
      </p:sp>
    </p:spTree>
    <p:extLst>
      <p:ext uri="{BB962C8B-B14F-4D97-AF65-F5344CB8AC3E}">
        <p14:creationId xmlns:p14="http://schemas.microsoft.com/office/powerpoint/2010/main" val="401823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D6E8-0C8A-16E7-042B-680930EC67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30367-5AEC-41E4-8EFA-F2F5A4993D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56AC5-7816-0A21-7BC0-6C055B577E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7E331A-000F-059C-4036-0ED2A3D2EF2A}"/>
              </a:ext>
            </a:extLst>
          </p:cNvPr>
          <p:cNvSpPr>
            <a:spLocks noGrp="1"/>
          </p:cNvSpPr>
          <p:nvPr>
            <p:ph type="dt" sz="half" idx="10"/>
          </p:nvPr>
        </p:nvSpPr>
        <p:spPr/>
        <p:txBody>
          <a:bodyPr/>
          <a:lstStyle/>
          <a:p>
            <a:fld id="{F3F197C9-15A5-1E41-8552-8DD0FC00440A}" type="datetimeFigureOut">
              <a:rPr lang="en-US" smtClean="0"/>
              <a:t>8/15/24</a:t>
            </a:fld>
            <a:endParaRPr lang="en-US"/>
          </a:p>
        </p:txBody>
      </p:sp>
      <p:sp>
        <p:nvSpPr>
          <p:cNvPr id="6" name="Footer Placeholder 5">
            <a:extLst>
              <a:ext uri="{FF2B5EF4-FFF2-40B4-BE49-F238E27FC236}">
                <a16:creationId xmlns:a16="http://schemas.microsoft.com/office/drawing/2014/main" id="{AF2F43FA-0006-6712-5F03-1DE6158DF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C5691-92ED-F0A2-CB4D-F94C624B895F}"/>
              </a:ext>
            </a:extLst>
          </p:cNvPr>
          <p:cNvSpPr>
            <a:spLocks noGrp="1"/>
          </p:cNvSpPr>
          <p:nvPr>
            <p:ph type="sldNum" sz="quarter" idx="12"/>
          </p:nvPr>
        </p:nvSpPr>
        <p:spPr/>
        <p:txBody>
          <a:bodyPr/>
          <a:lstStyle/>
          <a:p>
            <a:fld id="{BD5AD6B5-67AB-9A46-9D12-DFD51CE10ACC}" type="slidenum">
              <a:rPr lang="en-US" smtClean="0"/>
              <a:t>‹#›</a:t>
            </a:fld>
            <a:endParaRPr lang="en-US"/>
          </a:p>
        </p:txBody>
      </p:sp>
    </p:spTree>
    <p:extLst>
      <p:ext uri="{BB962C8B-B14F-4D97-AF65-F5344CB8AC3E}">
        <p14:creationId xmlns:p14="http://schemas.microsoft.com/office/powerpoint/2010/main" val="290522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9897-8D62-3B65-A8FF-80E7B62A10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8184F6-47FB-F23A-A137-4CED7EC8C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D89BA3-93F4-A8FD-353E-12C9E3BC73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B7DFA3-5295-A14B-68EA-1B95D660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717CF-CB17-BC0B-DF81-D4BE5171F1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3B1F8-A81E-6AB4-6BA4-4EFA13DF4D6B}"/>
              </a:ext>
            </a:extLst>
          </p:cNvPr>
          <p:cNvSpPr>
            <a:spLocks noGrp="1"/>
          </p:cNvSpPr>
          <p:nvPr>
            <p:ph type="dt" sz="half" idx="10"/>
          </p:nvPr>
        </p:nvSpPr>
        <p:spPr/>
        <p:txBody>
          <a:bodyPr/>
          <a:lstStyle/>
          <a:p>
            <a:fld id="{F3F197C9-15A5-1E41-8552-8DD0FC00440A}" type="datetimeFigureOut">
              <a:rPr lang="en-US" smtClean="0"/>
              <a:t>8/15/24</a:t>
            </a:fld>
            <a:endParaRPr lang="en-US"/>
          </a:p>
        </p:txBody>
      </p:sp>
      <p:sp>
        <p:nvSpPr>
          <p:cNvPr id="8" name="Footer Placeholder 7">
            <a:extLst>
              <a:ext uri="{FF2B5EF4-FFF2-40B4-BE49-F238E27FC236}">
                <a16:creationId xmlns:a16="http://schemas.microsoft.com/office/drawing/2014/main" id="{4AF67A33-D645-A425-4D82-1D8929844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D5F849-FBAC-6565-4060-C4B8168CC03F}"/>
              </a:ext>
            </a:extLst>
          </p:cNvPr>
          <p:cNvSpPr>
            <a:spLocks noGrp="1"/>
          </p:cNvSpPr>
          <p:nvPr>
            <p:ph type="sldNum" sz="quarter" idx="12"/>
          </p:nvPr>
        </p:nvSpPr>
        <p:spPr/>
        <p:txBody>
          <a:bodyPr/>
          <a:lstStyle/>
          <a:p>
            <a:fld id="{BD5AD6B5-67AB-9A46-9D12-DFD51CE10ACC}" type="slidenum">
              <a:rPr lang="en-US" smtClean="0"/>
              <a:t>‹#›</a:t>
            </a:fld>
            <a:endParaRPr lang="en-US"/>
          </a:p>
        </p:txBody>
      </p:sp>
    </p:spTree>
    <p:extLst>
      <p:ext uri="{BB962C8B-B14F-4D97-AF65-F5344CB8AC3E}">
        <p14:creationId xmlns:p14="http://schemas.microsoft.com/office/powerpoint/2010/main" val="285075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727E-9E66-216D-ACA1-680E4D8D0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D7C659-5649-D5AB-3D26-B905AB687BB9}"/>
              </a:ext>
            </a:extLst>
          </p:cNvPr>
          <p:cNvSpPr>
            <a:spLocks noGrp="1"/>
          </p:cNvSpPr>
          <p:nvPr>
            <p:ph type="dt" sz="half" idx="10"/>
          </p:nvPr>
        </p:nvSpPr>
        <p:spPr/>
        <p:txBody>
          <a:bodyPr/>
          <a:lstStyle/>
          <a:p>
            <a:fld id="{F3F197C9-15A5-1E41-8552-8DD0FC00440A}" type="datetimeFigureOut">
              <a:rPr lang="en-US" smtClean="0"/>
              <a:t>8/15/24</a:t>
            </a:fld>
            <a:endParaRPr lang="en-US"/>
          </a:p>
        </p:txBody>
      </p:sp>
      <p:sp>
        <p:nvSpPr>
          <p:cNvPr id="4" name="Footer Placeholder 3">
            <a:extLst>
              <a:ext uri="{FF2B5EF4-FFF2-40B4-BE49-F238E27FC236}">
                <a16:creationId xmlns:a16="http://schemas.microsoft.com/office/drawing/2014/main" id="{DAAC009F-CD49-FDE0-9DA9-7D98766707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2EC9B0-463E-5D05-BBCF-0A5C1652127B}"/>
              </a:ext>
            </a:extLst>
          </p:cNvPr>
          <p:cNvSpPr>
            <a:spLocks noGrp="1"/>
          </p:cNvSpPr>
          <p:nvPr>
            <p:ph type="sldNum" sz="quarter" idx="12"/>
          </p:nvPr>
        </p:nvSpPr>
        <p:spPr/>
        <p:txBody>
          <a:bodyPr/>
          <a:lstStyle/>
          <a:p>
            <a:fld id="{BD5AD6B5-67AB-9A46-9D12-DFD51CE10ACC}" type="slidenum">
              <a:rPr lang="en-US" smtClean="0"/>
              <a:t>‹#›</a:t>
            </a:fld>
            <a:endParaRPr lang="en-US"/>
          </a:p>
        </p:txBody>
      </p:sp>
    </p:spTree>
    <p:extLst>
      <p:ext uri="{BB962C8B-B14F-4D97-AF65-F5344CB8AC3E}">
        <p14:creationId xmlns:p14="http://schemas.microsoft.com/office/powerpoint/2010/main" val="207367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CD4184-4FA2-7CFE-6E48-79AA47FA2460}"/>
              </a:ext>
            </a:extLst>
          </p:cNvPr>
          <p:cNvSpPr>
            <a:spLocks noGrp="1"/>
          </p:cNvSpPr>
          <p:nvPr>
            <p:ph type="dt" sz="half" idx="10"/>
          </p:nvPr>
        </p:nvSpPr>
        <p:spPr/>
        <p:txBody>
          <a:bodyPr/>
          <a:lstStyle/>
          <a:p>
            <a:fld id="{F3F197C9-15A5-1E41-8552-8DD0FC00440A}" type="datetimeFigureOut">
              <a:rPr lang="en-US" smtClean="0"/>
              <a:t>8/15/24</a:t>
            </a:fld>
            <a:endParaRPr lang="en-US"/>
          </a:p>
        </p:txBody>
      </p:sp>
      <p:sp>
        <p:nvSpPr>
          <p:cNvPr id="3" name="Footer Placeholder 2">
            <a:extLst>
              <a:ext uri="{FF2B5EF4-FFF2-40B4-BE49-F238E27FC236}">
                <a16:creationId xmlns:a16="http://schemas.microsoft.com/office/drawing/2014/main" id="{2748FF61-D61E-370E-1615-C29E5DF780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5D3C6F-1EF5-C1BD-F183-708B800016B4}"/>
              </a:ext>
            </a:extLst>
          </p:cNvPr>
          <p:cNvSpPr>
            <a:spLocks noGrp="1"/>
          </p:cNvSpPr>
          <p:nvPr>
            <p:ph type="sldNum" sz="quarter" idx="12"/>
          </p:nvPr>
        </p:nvSpPr>
        <p:spPr/>
        <p:txBody>
          <a:bodyPr/>
          <a:lstStyle/>
          <a:p>
            <a:fld id="{BD5AD6B5-67AB-9A46-9D12-DFD51CE10ACC}" type="slidenum">
              <a:rPr lang="en-US" smtClean="0"/>
              <a:t>‹#›</a:t>
            </a:fld>
            <a:endParaRPr lang="en-US"/>
          </a:p>
        </p:txBody>
      </p:sp>
    </p:spTree>
    <p:extLst>
      <p:ext uri="{BB962C8B-B14F-4D97-AF65-F5344CB8AC3E}">
        <p14:creationId xmlns:p14="http://schemas.microsoft.com/office/powerpoint/2010/main" val="261077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AEBA2-AC39-586D-4216-0DF4DCAFD3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3B68BE-528C-2BF1-C912-D9750B6CE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61A2EA-CA37-B733-29CF-358CE3587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C0FCE-81D1-6CC8-3F9D-2D5BB5ADCDEE}"/>
              </a:ext>
            </a:extLst>
          </p:cNvPr>
          <p:cNvSpPr>
            <a:spLocks noGrp="1"/>
          </p:cNvSpPr>
          <p:nvPr>
            <p:ph type="dt" sz="half" idx="10"/>
          </p:nvPr>
        </p:nvSpPr>
        <p:spPr/>
        <p:txBody>
          <a:bodyPr/>
          <a:lstStyle/>
          <a:p>
            <a:fld id="{F3F197C9-15A5-1E41-8552-8DD0FC00440A}" type="datetimeFigureOut">
              <a:rPr lang="en-US" smtClean="0"/>
              <a:t>8/15/24</a:t>
            </a:fld>
            <a:endParaRPr lang="en-US"/>
          </a:p>
        </p:txBody>
      </p:sp>
      <p:sp>
        <p:nvSpPr>
          <p:cNvPr id="6" name="Footer Placeholder 5">
            <a:extLst>
              <a:ext uri="{FF2B5EF4-FFF2-40B4-BE49-F238E27FC236}">
                <a16:creationId xmlns:a16="http://schemas.microsoft.com/office/drawing/2014/main" id="{DC2221F1-B652-923F-A26A-E58659019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DE8E3-06B1-69C9-39F5-99FD6F99E472}"/>
              </a:ext>
            </a:extLst>
          </p:cNvPr>
          <p:cNvSpPr>
            <a:spLocks noGrp="1"/>
          </p:cNvSpPr>
          <p:nvPr>
            <p:ph type="sldNum" sz="quarter" idx="12"/>
          </p:nvPr>
        </p:nvSpPr>
        <p:spPr/>
        <p:txBody>
          <a:bodyPr/>
          <a:lstStyle/>
          <a:p>
            <a:fld id="{BD5AD6B5-67AB-9A46-9D12-DFD51CE10ACC}" type="slidenum">
              <a:rPr lang="en-US" smtClean="0"/>
              <a:t>‹#›</a:t>
            </a:fld>
            <a:endParaRPr lang="en-US"/>
          </a:p>
        </p:txBody>
      </p:sp>
    </p:spTree>
    <p:extLst>
      <p:ext uri="{BB962C8B-B14F-4D97-AF65-F5344CB8AC3E}">
        <p14:creationId xmlns:p14="http://schemas.microsoft.com/office/powerpoint/2010/main" val="79859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EEE25-15A0-4B5D-0481-CEF19A3EBE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9C0342-5608-896D-DE97-2083197A3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9DDFB7-9573-DB19-BFE7-FA1A77C57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16E38D-EC75-1CD5-AD2D-96B1A11A960A}"/>
              </a:ext>
            </a:extLst>
          </p:cNvPr>
          <p:cNvSpPr>
            <a:spLocks noGrp="1"/>
          </p:cNvSpPr>
          <p:nvPr>
            <p:ph type="dt" sz="half" idx="10"/>
          </p:nvPr>
        </p:nvSpPr>
        <p:spPr/>
        <p:txBody>
          <a:bodyPr/>
          <a:lstStyle/>
          <a:p>
            <a:fld id="{F3F197C9-15A5-1E41-8552-8DD0FC00440A}" type="datetimeFigureOut">
              <a:rPr lang="en-US" smtClean="0"/>
              <a:t>8/15/24</a:t>
            </a:fld>
            <a:endParaRPr lang="en-US"/>
          </a:p>
        </p:txBody>
      </p:sp>
      <p:sp>
        <p:nvSpPr>
          <p:cNvPr id="6" name="Footer Placeholder 5">
            <a:extLst>
              <a:ext uri="{FF2B5EF4-FFF2-40B4-BE49-F238E27FC236}">
                <a16:creationId xmlns:a16="http://schemas.microsoft.com/office/drawing/2014/main" id="{B6D8F212-B9C6-025F-F47D-764599531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3546A-294E-73E6-5435-19E1110DC638}"/>
              </a:ext>
            </a:extLst>
          </p:cNvPr>
          <p:cNvSpPr>
            <a:spLocks noGrp="1"/>
          </p:cNvSpPr>
          <p:nvPr>
            <p:ph type="sldNum" sz="quarter" idx="12"/>
          </p:nvPr>
        </p:nvSpPr>
        <p:spPr/>
        <p:txBody>
          <a:bodyPr/>
          <a:lstStyle/>
          <a:p>
            <a:fld id="{BD5AD6B5-67AB-9A46-9D12-DFD51CE10ACC}" type="slidenum">
              <a:rPr lang="en-US" smtClean="0"/>
              <a:t>‹#›</a:t>
            </a:fld>
            <a:endParaRPr lang="en-US"/>
          </a:p>
        </p:txBody>
      </p:sp>
    </p:spTree>
    <p:extLst>
      <p:ext uri="{BB962C8B-B14F-4D97-AF65-F5344CB8AC3E}">
        <p14:creationId xmlns:p14="http://schemas.microsoft.com/office/powerpoint/2010/main" val="144592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2BA96C-AA68-39A0-D5F4-F43C08DC5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62694C-E695-3202-83C1-2BBF3EBA6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DABB7-9721-0BE0-CF0D-58626ED644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F197C9-15A5-1E41-8552-8DD0FC00440A}" type="datetimeFigureOut">
              <a:rPr lang="en-US" smtClean="0"/>
              <a:t>8/15/24</a:t>
            </a:fld>
            <a:endParaRPr lang="en-US"/>
          </a:p>
        </p:txBody>
      </p:sp>
      <p:sp>
        <p:nvSpPr>
          <p:cNvPr id="5" name="Footer Placeholder 4">
            <a:extLst>
              <a:ext uri="{FF2B5EF4-FFF2-40B4-BE49-F238E27FC236}">
                <a16:creationId xmlns:a16="http://schemas.microsoft.com/office/drawing/2014/main" id="{7D8D2EC8-64B8-FC05-44C1-8F61A8553F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B3DF31-1B65-EB38-5B74-36B5FDF4F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5AD6B5-67AB-9A46-9D12-DFD51CE10ACC}" type="slidenum">
              <a:rPr lang="en-US" smtClean="0"/>
              <a:t>‹#›</a:t>
            </a:fld>
            <a:endParaRPr lang="en-US"/>
          </a:p>
        </p:txBody>
      </p:sp>
    </p:spTree>
    <p:extLst>
      <p:ext uri="{BB962C8B-B14F-4D97-AF65-F5344CB8AC3E}">
        <p14:creationId xmlns:p14="http://schemas.microsoft.com/office/powerpoint/2010/main" val="282701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4380-7076-5580-A9A2-364B95655A24}"/>
              </a:ext>
            </a:extLst>
          </p:cNvPr>
          <p:cNvSpPr>
            <a:spLocks noGrp="1"/>
          </p:cNvSpPr>
          <p:nvPr>
            <p:ph type="ctrTitle"/>
          </p:nvPr>
        </p:nvSpPr>
        <p:spPr>
          <a:xfrm>
            <a:off x="-61756" y="-197231"/>
            <a:ext cx="6809166" cy="1018902"/>
          </a:xfrm>
        </p:spPr>
        <p:txBody>
          <a:bodyPr>
            <a:noAutofit/>
          </a:bodyPr>
          <a:lstStyle/>
          <a:p>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Assessing Mouse Model Based Femur mRUST Scores via Intelligent Fracture Detection and Deep Learning Neural Networks</a:t>
            </a:r>
            <a:br>
              <a:rPr lang="en-US" sz="19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900" dirty="0"/>
          </a:p>
        </p:txBody>
      </p:sp>
      <p:sp>
        <p:nvSpPr>
          <p:cNvPr id="3" name="Subtitle 2">
            <a:extLst>
              <a:ext uri="{FF2B5EF4-FFF2-40B4-BE49-F238E27FC236}">
                <a16:creationId xmlns:a16="http://schemas.microsoft.com/office/drawing/2014/main" id="{580CA1F6-90C4-B9E4-7BDF-9A2EF37DF4FC}"/>
              </a:ext>
            </a:extLst>
          </p:cNvPr>
          <p:cNvSpPr>
            <a:spLocks noGrp="1"/>
          </p:cNvSpPr>
          <p:nvPr>
            <p:ph type="subTitle" idx="1"/>
          </p:nvPr>
        </p:nvSpPr>
        <p:spPr>
          <a:xfrm>
            <a:off x="6660910" y="-12357"/>
            <a:ext cx="5494019" cy="336935"/>
          </a:xfrm>
        </p:spPr>
        <p:txBody>
          <a:bodyPr>
            <a:normAutofit fontScale="25000" lnSpcReduction="20000"/>
          </a:bodyPr>
          <a:lstStyle/>
          <a:p>
            <a:pPr marL="0" marR="0" algn="ctr">
              <a:lnSpc>
                <a:spcPct val="107000"/>
              </a:lnSpc>
              <a:spcBef>
                <a:spcPts val="0"/>
              </a:spcBef>
              <a:spcAft>
                <a:spcPts val="800"/>
              </a:spcAft>
            </a:pPr>
            <a:r>
              <a:rPr lang="en-US" sz="2800" b="1" dirty="0">
                <a:latin typeface="+mn-lt"/>
              </a:rPr>
              <a:t>Cooper R. Parish</a:t>
            </a:r>
            <a:r>
              <a:rPr lang="en-US" sz="2800" b="1" baseline="30000" dirty="0">
                <a:latin typeface="+mn-lt"/>
              </a:rPr>
              <a:t>1;2</a:t>
            </a:r>
            <a:r>
              <a:rPr lang="en-US" sz="2800" dirty="0">
                <a:latin typeface="+mn-lt"/>
              </a:rPr>
              <a:t>, </a:t>
            </a:r>
            <a:r>
              <a:rPr lang="en-US" sz="2800" dirty="0" err="1">
                <a:latin typeface="+mn-lt"/>
              </a:rPr>
              <a:t>Jie</a:t>
            </a:r>
            <a:r>
              <a:rPr lang="en-US" sz="2800" dirty="0">
                <a:latin typeface="+mn-lt"/>
              </a:rPr>
              <a:t> Chen</a:t>
            </a:r>
            <a:r>
              <a:rPr lang="en-US" sz="2800" baseline="30000" dirty="0">
                <a:latin typeface="+mn-lt"/>
              </a:rPr>
              <a:t>3</a:t>
            </a:r>
            <a:r>
              <a:rPr lang="en-US" sz="2800" dirty="0">
                <a:latin typeface="+mn-lt"/>
              </a:rPr>
              <a:t>, Sarah L. Mostardo</a:t>
            </a:r>
            <a:r>
              <a:rPr lang="en-US" sz="2800" baseline="30000" dirty="0">
                <a:latin typeface="+mn-lt"/>
              </a:rPr>
              <a:t>1;2</a:t>
            </a:r>
            <a:r>
              <a:rPr lang="en-US" sz="2800" dirty="0">
                <a:latin typeface="+mn-lt"/>
              </a:rPr>
              <a:t>, Sonali J. Karnik</a:t>
            </a:r>
            <a:r>
              <a:rPr lang="en-US" sz="2800" baseline="30000" dirty="0">
                <a:latin typeface="+mn-lt"/>
              </a:rPr>
              <a:t>1;2</a:t>
            </a:r>
            <a:r>
              <a:rPr lang="en-US" sz="2800" dirty="0">
                <a:latin typeface="+mn-lt"/>
              </a:rPr>
              <a:t>, Rachel J. Blosser</a:t>
            </a:r>
            <a:r>
              <a:rPr lang="en-US" sz="2800" baseline="30000" dirty="0">
                <a:latin typeface="+mn-lt"/>
              </a:rPr>
              <a:t>1;2</a:t>
            </a:r>
            <a:r>
              <a:rPr lang="en-US" sz="2800" dirty="0">
                <a:latin typeface="+mn-lt"/>
              </a:rPr>
              <a:t>, Istvan Gergely</a:t>
            </a:r>
            <a:r>
              <a:rPr lang="en-US" sz="2800" baseline="30000" dirty="0">
                <a:latin typeface="+mn-lt"/>
              </a:rPr>
              <a:t>1</a:t>
            </a:r>
            <a:r>
              <a:rPr lang="en-US" sz="2800" dirty="0">
                <a:latin typeface="+mn-lt"/>
              </a:rPr>
              <a:t>, Nian Wang</a:t>
            </a:r>
            <a:r>
              <a:rPr lang="en-US" sz="2800" baseline="30000" dirty="0">
                <a:latin typeface="+mn-lt"/>
              </a:rPr>
              <a:t>3;4</a:t>
            </a:r>
            <a:r>
              <a:rPr lang="en-US" sz="2800" dirty="0">
                <a:latin typeface="+mn-lt"/>
              </a:rPr>
              <a:t>, Roman M. Natoli</a:t>
            </a:r>
            <a:r>
              <a:rPr lang="en-US" sz="2800" baseline="30000" dirty="0">
                <a:latin typeface="+mn-lt"/>
              </a:rPr>
              <a:t>1</a:t>
            </a:r>
            <a:r>
              <a:rPr lang="en-US" sz="2800" dirty="0">
                <a:latin typeface="+mn-lt"/>
              </a:rPr>
              <a:t>, Melissa A. Kacena</a:t>
            </a:r>
            <a:r>
              <a:rPr lang="en-US" sz="2800" baseline="30000" dirty="0">
                <a:latin typeface="+mn-lt"/>
              </a:rPr>
              <a:t>1;2</a:t>
            </a:r>
          </a:p>
          <a:p>
            <a:pPr marL="0" marR="0" algn="ctr">
              <a:lnSpc>
                <a:spcPct val="107000"/>
              </a:lnSpc>
              <a:spcBef>
                <a:spcPts val="0"/>
              </a:spcBef>
              <a:spcAft>
                <a:spcPts val="800"/>
              </a:spcAft>
            </a:pPr>
            <a:r>
              <a:rPr lang="en-US" sz="2800" baseline="30000" dirty="0">
                <a:latin typeface="+mn-lt"/>
              </a:rPr>
              <a:t>1</a:t>
            </a:r>
            <a:r>
              <a:rPr lang="en-US" sz="2800" dirty="0">
                <a:latin typeface="+mn-lt"/>
              </a:rPr>
              <a:t>Department of Orthopaedic Surgery, Indiana University School of Medicine, Indianapolis, IN, USA; </a:t>
            </a:r>
            <a:r>
              <a:rPr lang="en-US" sz="2800" baseline="30000" dirty="0">
                <a:latin typeface="+mn-lt"/>
              </a:rPr>
              <a:t>2</a:t>
            </a:r>
            <a:r>
              <a:rPr lang="en-US" sz="2800" dirty="0">
                <a:latin typeface="+mn-lt"/>
              </a:rPr>
              <a:t>Richard L. Roudebush VA Medical Center, Indianapolis, IN, USA; </a:t>
            </a:r>
            <a:r>
              <a:rPr lang="en-US" sz="2800" baseline="30000" dirty="0">
                <a:effectLst/>
                <a:latin typeface="+mn-lt"/>
                <a:ea typeface="Calibri" panose="020F0502020204030204" pitchFamily="34" charset="0"/>
              </a:rPr>
              <a:t>3</a:t>
            </a:r>
            <a:r>
              <a:rPr lang="en-US" sz="2800" dirty="0">
                <a:effectLst/>
                <a:latin typeface="+mn-lt"/>
                <a:ea typeface="Calibri" panose="020F0502020204030204" pitchFamily="34" charset="0"/>
              </a:rPr>
              <a:t>Advanced Imaging Research Center, University of Texas Southwestern Medical Center, Dallas, TX, USA; </a:t>
            </a:r>
            <a:r>
              <a:rPr lang="en-US" sz="2800" baseline="30000" dirty="0">
                <a:effectLst/>
                <a:latin typeface="+mn-lt"/>
                <a:ea typeface="Calibri" panose="020F0502020204030204" pitchFamily="34" charset="0"/>
              </a:rPr>
              <a:t>4</a:t>
            </a:r>
            <a:r>
              <a:rPr lang="en-US" sz="2800" dirty="0">
                <a:effectLst/>
                <a:latin typeface="+mn-lt"/>
                <a:ea typeface="Calibri" panose="020F0502020204030204" pitchFamily="34" charset="0"/>
              </a:rPr>
              <a:t>Department of Biomedical Engineering, University of Texas Southwestern Medical Center, Dallas, TX, USA</a:t>
            </a:r>
            <a:r>
              <a:rPr lang="en-US" sz="2800" dirty="0">
                <a:effectLst/>
                <a:latin typeface="+mn-lt"/>
              </a:rPr>
              <a:t> </a:t>
            </a:r>
            <a:endParaRPr lang="en-US" sz="2800" dirty="0">
              <a:latin typeface="+mn-lt"/>
            </a:endParaRPr>
          </a:p>
          <a:p>
            <a:endParaRPr lang="en-US" dirty="0"/>
          </a:p>
        </p:txBody>
      </p:sp>
      <p:pic>
        <p:nvPicPr>
          <p:cNvPr id="18" name="Picture 17" descr="A close-up of several images&#10;&#10;Description automatically generated">
            <a:extLst>
              <a:ext uri="{FF2B5EF4-FFF2-40B4-BE49-F238E27FC236}">
                <a16:creationId xmlns:a16="http://schemas.microsoft.com/office/drawing/2014/main" id="{0A68C7FD-438A-2E00-6BDC-30BBC3005126}"/>
              </a:ext>
            </a:extLst>
          </p:cNvPr>
          <p:cNvPicPr>
            <a:picLocks noChangeAspect="1"/>
          </p:cNvPicPr>
          <p:nvPr/>
        </p:nvPicPr>
        <p:blipFill rotWithShape="1">
          <a:blip r:embed="rId3"/>
          <a:srcRect t="4377" b="7014"/>
          <a:stretch/>
        </p:blipFill>
        <p:spPr>
          <a:xfrm>
            <a:off x="6233411" y="637216"/>
            <a:ext cx="5707842" cy="3123493"/>
          </a:xfrm>
          <a:prstGeom prst="rect">
            <a:avLst/>
          </a:prstGeom>
        </p:spPr>
      </p:pic>
      <p:pic>
        <p:nvPicPr>
          <p:cNvPr id="20" name="Picture 19" descr="A close-up of a paper&#10;&#10;Description automatically generated">
            <a:extLst>
              <a:ext uri="{FF2B5EF4-FFF2-40B4-BE49-F238E27FC236}">
                <a16:creationId xmlns:a16="http://schemas.microsoft.com/office/drawing/2014/main" id="{0BB615A7-4F86-8EF8-CBBF-A789AE313580}"/>
              </a:ext>
            </a:extLst>
          </p:cNvPr>
          <p:cNvPicPr>
            <a:picLocks noChangeAspect="1"/>
          </p:cNvPicPr>
          <p:nvPr/>
        </p:nvPicPr>
        <p:blipFill rotWithShape="1">
          <a:blip r:embed="rId4"/>
          <a:srcRect t="3640" r="136" b="9728"/>
          <a:stretch/>
        </p:blipFill>
        <p:spPr>
          <a:xfrm>
            <a:off x="126569" y="622101"/>
            <a:ext cx="6106842" cy="3138608"/>
          </a:xfrm>
          <a:prstGeom prst="rect">
            <a:avLst/>
          </a:prstGeom>
        </p:spPr>
      </p:pic>
      <p:pic>
        <p:nvPicPr>
          <p:cNvPr id="34" name="Picture 33">
            <a:extLst>
              <a:ext uri="{FF2B5EF4-FFF2-40B4-BE49-F238E27FC236}">
                <a16:creationId xmlns:a16="http://schemas.microsoft.com/office/drawing/2014/main" id="{65F724F7-F6D9-0387-266B-77701CB8DE34}"/>
              </a:ext>
            </a:extLst>
          </p:cNvPr>
          <p:cNvPicPr>
            <a:picLocks noChangeAspect="1"/>
          </p:cNvPicPr>
          <p:nvPr/>
        </p:nvPicPr>
        <p:blipFill>
          <a:blip r:embed="rId5"/>
          <a:stretch>
            <a:fillRect/>
          </a:stretch>
        </p:blipFill>
        <p:spPr>
          <a:xfrm>
            <a:off x="4151993" y="3760709"/>
            <a:ext cx="3888013" cy="409524"/>
          </a:xfrm>
          <a:prstGeom prst="rect">
            <a:avLst/>
          </a:prstGeom>
        </p:spPr>
      </p:pic>
      <p:pic>
        <p:nvPicPr>
          <p:cNvPr id="37" name="Picture 36" descr="A diagram of a manual measuring pipeline&#10;&#10;Description automatically generated">
            <a:extLst>
              <a:ext uri="{FF2B5EF4-FFF2-40B4-BE49-F238E27FC236}">
                <a16:creationId xmlns:a16="http://schemas.microsoft.com/office/drawing/2014/main" id="{B89D685F-ECA1-CA86-1CB3-2DB7ECAF8EA1}"/>
              </a:ext>
            </a:extLst>
          </p:cNvPr>
          <p:cNvPicPr>
            <a:picLocks noChangeAspect="1"/>
          </p:cNvPicPr>
          <p:nvPr/>
        </p:nvPicPr>
        <p:blipFill rotWithShape="1">
          <a:blip r:embed="rId6"/>
          <a:srcRect t="3865" b="55266"/>
          <a:stretch/>
        </p:blipFill>
        <p:spPr>
          <a:xfrm>
            <a:off x="1135910" y="4106711"/>
            <a:ext cx="9537405" cy="2719233"/>
          </a:xfrm>
          <a:prstGeom prst="rect">
            <a:avLst/>
          </a:prstGeom>
        </p:spPr>
      </p:pic>
      <p:pic>
        <p:nvPicPr>
          <p:cNvPr id="40" name="Picture 39">
            <a:extLst>
              <a:ext uri="{FF2B5EF4-FFF2-40B4-BE49-F238E27FC236}">
                <a16:creationId xmlns:a16="http://schemas.microsoft.com/office/drawing/2014/main" id="{9EB08CAD-B2A3-9463-DFDB-3C83DEAE0CA4}"/>
              </a:ext>
            </a:extLst>
          </p:cNvPr>
          <p:cNvPicPr>
            <a:picLocks noChangeAspect="1"/>
          </p:cNvPicPr>
          <p:nvPr/>
        </p:nvPicPr>
        <p:blipFill>
          <a:blip r:embed="rId7"/>
          <a:stretch>
            <a:fillRect/>
          </a:stretch>
        </p:blipFill>
        <p:spPr>
          <a:xfrm>
            <a:off x="505363" y="5099032"/>
            <a:ext cx="1034588" cy="1579809"/>
          </a:xfrm>
          <a:prstGeom prst="rect">
            <a:avLst/>
          </a:prstGeom>
        </p:spPr>
      </p:pic>
      <p:pic>
        <p:nvPicPr>
          <p:cNvPr id="41" name="Picture 40">
            <a:extLst>
              <a:ext uri="{FF2B5EF4-FFF2-40B4-BE49-F238E27FC236}">
                <a16:creationId xmlns:a16="http://schemas.microsoft.com/office/drawing/2014/main" id="{15872CD2-C7EC-25DA-EB06-10D7E2319873}"/>
              </a:ext>
            </a:extLst>
          </p:cNvPr>
          <p:cNvPicPr>
            <a:picLocks noChangeAspect="1"/>
          </p:cNvPicPr>
          <p:nvPr/>
        </p:nvPicPr>
        <p:blipFill>
          <a:blip r:embed="rId8"/>
          <a:stretch>
            <a:fillRect/>
          </a:stretch>
        </p:blipFill>
        <p:spPr>
          <a:xfrm>
            <a:off x="1545851" y="5099032"/>
            <a:ext cx="1121698" cy="1579809"/>
          </a:xfrm>
          <a:prstGeom prst="rect">
            <a:avLst/>
          </a:prstGeom>
        </p:spPr>
      </p:pic>
      <p:pic>
        <p:nvPicPr>
          <p:cNvPr id="42" name="Picture 41" descr="A close-up of a person's arm&#10;&#10;Description automatically generated">
            <a:extLst>
              <a:ext uri="{FF2B5EF4-FFF2-40B4-BE49-F238E27FC236}">
                <a16:creationId xmlns:a16="http://schemas.microsoft.com/office/drawing/2014/main" id="{9F8F1F12-3A63-E901-6A52-5C0B0B04CF21}"/>
              </a:ext>
            </a:extLst>
          </p:cNvPr>
          <p:cNvPicPr>
            <a:picLocks noChangeAspect="1"/>
          </p:cNvPicPr>
          <p:nvPr/>
        </p:nvPicPr>
        <p:blipFill>
          <a:blip r:embed="rId9"/>
          <a:stretch>
            <a:fillRect/>
          </a:stretch>
        </p:blipFill>
        <p:spPr>
          <a:xfrm>
            <a:off x="3319362" y="5132750"/>
            <a:ext cx="1538185" cy="715147"/>
          </a:xfrm>
          <a:prstGeom prst="rect">
            <a:avLst/>
          </a:prstGeom>
        </p:spPr>
      </p:pic>
      <p:pic>
        <p:nvPicPr>
          <p:cNvPr id="43" name="Picture 42" descr="A close-up of a person's teeth&#10;&#10;Description automatically generated">
            <a:extLst>
              <a:ext uri="{FF2B5EF4-FFF2-40B4-BE49-F238E27FC236}">
                <a16:creationId xmlns:a16="http://schemas.microsoft.com/office/drawing/2014/main" id="{3EB95C7F-C5FC-2522-7581-FA50E7A29CF0}"/>
              </a:ext>
            </a:extLst>
          </p:cNvPr>
          <p:cNvPicPr>
            <a:picLocks noChangeAspect="1"/>
          </p:cNvPicPr>
          <p:nvPr/>
        </p:nvPicPr>
        <p:blipFill>
          <a:blip r:embed="rId10"/>
          <a:stretch>
            <a:fillRect/>
          </a:stretch>
        </p:blipFill>
        <p:spPr>
          <a:xfrm>
            <a:off x="3319362" y="5859395"/>
            <a:ext cx="1538185" cy="798180"/>
          </a:xfrm>
          <a:prstGeom prst="rect">
            <a:avLst/>
          </a:prstGeom>
        </p:spPr>
      </p:pic>
    </p:spTree>
    <p:extLst>
      <p:ext uri="{BB962C8B-B14F-4D97-AF65-F5344CB8AC3E}">
        <p14:creationId xmlns:p14="http://schemas.microsoft.com/office/powerpoint/2010/main" val="1865343176"/>
      </p:ext>
    </p:extLst>
  </p:cSld>
  <p:clrMapOvr>
    <a:masterClrMapping/>
  </p:clrMapOvr>
  <mc:AlternateContent xmlns:mc="http://schemas.openxmlformats.org/markup-compatibility/2006" xmlns:p14="http://schemas.microsoft.com/office/powerpoint/2010/main">
    <mc:Choice Requires="p14">
      <p:transition spd="slow" p14:dur="2000" advTm="81358"/>
    </mc:Choice>
    <mc:Fallback xmlns="">
      <p:transition spd="slow" advTm="81358"/>
    </mc:Fallback>
  </mc:AlternateContent>
  <p:extLst>
    <p:ext uri="{3A86A75C-4F4B-4683-9AE1-C65F6400EC91}">
      <p14:laserTraceLst xmlns:p14="http://schemas.microsoft.com/office/powerpoint/2010/main">
        <p14:tracePtLst>
          <p14:tracePt t="45622" x="7353300" y="1574800"/>
          <p14:tracePt t="45634" x="7061200" y="2457450"/>
          <p14:tracePt t="45641" x="6953250" y="2882900"/>
          <p14:tracePt t="45665" x="6896100" y="3079750"/>
          <p14:tracePt t="45707" x="6896100" y="3060700"/>
          <p14:tracePt t="45717" x="6965950" y="2952750"/>
          <p14:tracePt t="45729" x="7061200" y="2787650"/>
          <p14:tracePt t="45741" x="7156450" y="2647950"/>
          <p14:tracePt t="45752" x="7239000" y="2609850"/>
          <p14:tracePt t="45762" x="7296150" y="2609850"/>
          <p14:tracePt t="45774" x="7423150" y="2609850"/>
          <p14:tracePt t="45788" x="7518400" y="2609850"/>
          <p14:tracePt t="45799" x="7721600" y="2597150"/>
          <p14:tracePt t="45808" x="7874000" y="2565400"/>
          <p14:tracePt t="45832" x="8013700" y="2508250"/>
          <p14:tracePt t="45833" x="8070850" y="2495550"/>
          <p14:tracePt t="45841" x="8083550" y="2495550"/>
          <p14:tracePt t="45898" x="8096250" y="2495550"/>
          <p14:tracePt t="45909" x="8153400" y="2495550"/>
          <p14:tracePt t="45921" x="8248650" y="2495550"/>
          <p14:tracePt t="45932" x="8356600" y="2495550"/>
          <p14:tracePt t="45943" x="8413750" y="2470150"/>
          <p14:tracePt t="45965" x="8496300" y="2425700"/>
          <p14:tracePt t="45969" x="8553450" y="2387600"/>
          <p14:tracePt t="45982" x="8636000" y="2343150"/>
          <p14:tracePt t="45989" x="8648700" y="2330450"/>
          <p14:tracePt t="46001" x="8661400" y="2317750"/>
          <p14:tracePt t="46015" x="8661400" y="2305050"/>
          <p14:tracePt t="46360" x="8661400" y="2330450"/>
          <p14:tracePt t="46371" x="8578850" y="2609850"/>
          <p14:tracePt t="46382" x="8553450" y="2813050"/>
          <p14:tracePt t="46393" x="8496300" y="3105150"/>
          <p14:tracePt t="46404" x="8483600" y="3409950"/>
          <p14:tracePt t="46416" x="8483600" y="3670300"/>
          <p14:tracePt t="46427" x="8483600" y="3835400"/>
          <p14:tracePt t="46438" x="8496300" y="3892550"/>
          <p14:tracePt t="46483" x="8496300" y="3848100"/>
          <p14:tracePt t="46494" x="8509000" y="3727450"/>
          <p14:tracePt t="46506" x="8509000" y="3530600"/>
          <p14:tracePt t="46516" x="8509000" y="3340100"/>
          <p14:tracePt t="46528" x="8509000" y="3175000"/>
          <p14:tracePt t="46539" x="8509000" y="2952750"/>
          <p14:tracePt t="46550" x="8509000" y="2787650"/>
          <p14:tracePt t="46561" x="8470900" y="2609850"/>
          <p14:tracePt t="46582" x="8439150" y="2444750"/>
          <p14:tracePt t="46588" x="8413750" y="2362200"/>
          <p14:tracePt t="46599" x="8388350" y="2279650"/>
          <p14:tracePt t="46618" x="8369300" y="2260600"/>
          <p14:tracePt t="46629" x="8356600" y="2247900"/>
          <p14:tracePt t="46654" x="8356600" y="2235200"/>
          <p14:tracePt t="46666" x="8331200" y="2209800"/>
          <p14:tracePt t="46674" x="8274050" y="2178050"/>
          <p14:tracePt t="46686" x="8248650" y="2127250"/>
          <p14:tracePt t="46697" x="8235950" y="2108200"/>
          <p14:tracePt t="46708" x="8191500" y="2057400"/>
          <p14:tracePt t="46720" x="8191500" y="2044700"/>
          <p14:tracePt t="46732" x="8166100" y="1987550"/>
          <p14:tracePt t="46743" x="8153400" y="1943100"/>
          <p14:tracePt t="46755" x="8108950" y="1835150"/>
          <p14:tracePt t="46767" x="8096250" y="1809750"/>
          <p14:tracePt t="46777" x="8096250" y="1727200"/>
          <p14:tracePt t="46788" x="8083550" y="1644650"/>
          <p14:tracePt t="46800" x="8051800" y="1492250"/>
          <p14:tracePt t="46811" x="8039100" y="1435100"/>
          <p14:tracePt t="46822" x="8039100" y="1422400"/>
          <p14:tracePt t="46834" x="8039100" y="1409700"/>
          <p14:tracePt t="46901" x="8039100" y="1422400"/>
          <p14:tracePt t="46912" x="8051800" y="1625600"/>
          <p14:tracePt t="46923" x="8051800" y="1727200"/>
          <p14:tracePt t="46934" x="8051800" y="1962150"/>
          <p14:tracePt t="46946" x="8039100" y="2197100"/>
          <p14:tracePt t="46957" x="8039100" y="2482850"/>
          <p14:tracePt t="46970" x="8039100" y="2635250"/>
          <p14:tracePt t="46978" x="8013700" y="2844800"/>
          <p14:tracePt t="46991" x="8001000" y="2978150"/>
          <p14:tracePt t="47002" x="8001000" y="3079750"/>
          <p14:tracePt t="47014" x="7988300" y="3162300"/>
          <p14:tracePt t="47024" x="7988300" y="3257550"/>
          <p14:tracePt t="47035" x="7969250" y="3365500"/>
          <p14:tracePt t="47050" x="7969250" y="3460750"/>
          <p14:tracePt t="47058" x="7969250" y="3492500"/>
          <p14:tracePt t="47109" x="7969250" y="3505200"/>
          <p14:tracePt t="47171" x="7988300" y="3505200"/>
          <p14:tracePt t="47183" x="8153400" y="3517900"/>
          <p14:tracePt t="47192" x="8388350" y="3562350"/>
          <p14:tracePt t="47205" x="8604250" y="3587750"/>
          <p14:tracePt t="47216" x="8788400" y="3644900"/>
          <p14:tracePt t="47227" x="9017000" y="3695700"/>
          <p14:tracePt t="47240" x="9271000" y="3765550"/>
          <p14:tracePt t="47255" x="9448800" y="3835400"/>
          <p14:tracePt t="47261" x="9569450" y="3860800"/>
          <p14:tracePt t="47274" x="9613900" y="3860800"/>
          <p14:tracePt t="47361" x="9613900" y="3848100"/>
          <p14:tracePt t="47373" x="9613900" y="3835400"/>
          <p14:tracePt t="47385" x="9639300" y="3778250"/>
          <p14:tracePt t="47396" x="9652000" y="3714750"/>
          <p14:tracePt t="47416" x="9683750" y="3587750"/>
          <p14:tracePt t="47421" x="9709150" y="3505200"/>
          <p14:tracePt t="47433" x="9734550" y="3409950"/>
          <p14:tracePt t="47442" x="9804400" y="3187700"/>
          <p14:tracePt t="47450" x="9861550" y="3035300"/>
          <p14:tracePt t="47462" x="9899650" y="2927350"/>
          <p14:tracePt t="47473" x="9931400" y="2844800"/>
          <p14:tracePt t="47484" x="9944100" y="2762250"/>
          <p14:tracePt t="47500" x="9944100" y="2692400"/>
          <p14:tracePt t="47507" x="9944100" y="2635250"/>
          <p14:tracePt t="47518" x="9944100" y="2597150"/>
          <p14:tracePt t="47529" x="9944100" y="2552700"/>
          <p14:tracePt t="47550" x="9944100" y="2540000"/>
          <p14:tracePt t="47554" x="9944100" y="2527300"/>
          <p14:tracePt t="47574" x="9931400" y="2527300"/>
          <p14:tracePt t="47585" x="9931400" y="2495550"/>
          <p14:tracePt t="47600" x="9931400" y="2482850"/>
          <p14:tracePt t="47608" x="9918700" y="2444750"/>
          <p14:tracePt t="47620" x="9918700" y="2400300"/>
          <p14:tracePt t="47633" x="9918700" y="2343150"/>
          <p14:tracePt t="47641" x="9899650" y="2330450"/>
          <p14:tracePt t="47654" x="9886950" y="2247900"/>
          <p14:tracePt t="47667" x="9861550" y="2127250"/>
          <p14:tracePt t="47677" x="9836150" y="1987550"/>
          <p14:tracePt t="47688" x="9817100" y="1943100"/>
          <p14:tracePt t="47700" x="9779000" y="1809750"/>
          <p14:tracePt t="47711" x="9721850" y="1670050"/>
          <p14:tracePt t="47722" x="9721850" y="1644650"/>
          <p14:tracePt t="47738" x="9709150" y="1562100"/>
          <p14:tracePt t="47754" x="9683750" y="1504950"/>
          <p14:tracePt t="47759" x="9671050" y="1504950"/>
          <p14:tracePt t="47767" x="9652000" y="1460500"/>
          <p14:tracePt t="47789" x="9613900" y="1422400"/>
          <p14:tracePt t="47810" x="9601200" y="1409700"/>
          <p14:tracePt t="47822" x="9569450" y="1390650"/>
          <p14:tracePt t="47838" x="9417050" y="1365250"/>
          <p14:tracePt t="47844" x="9309100" y="1365250"/>
          <p14:tracePt t="47856" x="9188450" y="1352550"/>
          <p14:tracePt t="47871" x="9061450" y="1339850"/>
          <p14:tracePt t="47878" x="8909050" y="1327150"/>
          <p14:tracePt t="47889" x="8718550" y="1282700"/>
          <p14:tracePt t="47900" x="8496300" y="1270000"/>
          <p14:tracePt t="47912" x="8331200" y="1257300"/>
          <p14:tracePt t="47925" x="8166100" y="1257300"/>
          <p14:tracePt t="47934" x="8108950" y="1257300"/>
          <p14:tracePt t="47946" x="8083550" y="1257300"/>
          <p14:tracePt t="48093" x="8083550" y="1282700"/>
          <p14:tracePt t="48104" x="8051800" y="1530350"/>
          <p14:tracePt t="48114" x="8026400" y="1790700"/>
          <p14:tracePt t="48125" x="8013700" y="2044700"/>
          <p14:tracePt t="48138" x="7988300" y="2292350"/>
          <p14:tracePt t="48148" x="7943850" y="2470150"/>
          <p14:tracePt t="48161" x="7943850" y="2609850"/>
          <p14:tracePt t="48171" x="7931150" y="2774950"/>
          <p14:tracePt t="48181" x="7931150" y="2940050"/>
          <p14:tracePt t="48201" x="7931150" y="3143250"/>
          <p14:tracePt t="48205" x="7943850" y="3244850"/>
          <p14:tracePt t="48218" x="7956550" y="3352800"/>
          <p14:tracePt t="48234" x="7969250" y="3409950"/>
          <p14:tracePt t="48239" x="7969250" y="3422650"/>
          <p14:tracePt t="48452" x="7988300" y="3422650"/>
          <p14:tracePt t="48465" x="8096250" y="3365500"/>
          <p14:tracePt t="48474" x="8261350" y="3282950"/>
          <p14:tracePt t="48485" x="8439150" y="3213100"/>
          <p14:tracePt t="48497" x="8648700" y="3175000"/>
          <p14:tracePt t="48508" x="8851900" y="3162300"/>
          <p14:tracePt t="48519" x="9061450" y="3162300"/>
          <p14:tracePt t="48530" x="9321800" y="3200400"/>
          <p14:tracePt t="48542" x="9486900" y="3244850"/>
          <p14:tracePt t="48556" x="9613900" y="3295650"/>
          <p14:tracePt t="48564" x="9696450" y="3327400"/>
          <p14:tracePt t="48575" x="9709150" y="3327400"/>
          <p14:tracePt t="48609" x="9709150" y="3340100"/>
          <p14:tracePt t="50050" x="9709150" y="3352800"/>
          <p14:tracePt t="50060" x="9696450" y="3448050"/>
          <p14:tracePt t="50072" x="9696450" y="3460750"/>
          <p14:tracePt t="50095" x="9709150" y="3517900"/>
          <p14:tracePt t="50105" x="9696450" y="3517900"/>
          <p14:tracePt t="50477" x="9696450" y="3505200"/>
          <p14:tracePt t="50488" x="9696450" y="3435350"/>
          <p14:tracePt t="50503" x="9683750" y="3397250"/>
          <p14:tracePt t="50512" x="9683750" y="3352800"/>
          <p14:tracePt t="50533" x="9683750" y="3340100"/>
          <p14:tracePt t="50544" x="9709150" y="3340100"/>
          <p14:tracePt t="50555" x="9721850" y="3295650"/>
          <p14:tracePt t="50567" x="9721850" y="3282950"/>
          <p14:tracePt t="50646" x="9709150" y="3282950"/>
          <p14:tracePt t="50669" x="9683750" y="3270250"/>
          <p14:tracePt t="50679" x="9671050" y="3257550"/>
          <p14:tracePt t="50691" x="9626600" y="3213100"/>
          <p14:tracePt t="50704" x="9588500" y="3187700"/>
          <p14:tracePt t="50713" x="9544050" y="3130550"/>
          <p14:tracePt t="50724" x="9531350" y="3130550"/>
          <p14:tracePt t="50739" x="9499600" y="3079750"/>
          <p14:tracePt t="50746" x="9486900" y="3060700"/>
          <p14:tracePt t="50758" x="9474200" y="3048000"/>
          <p14:tracePt t="51309" x="9474200" y="3035300"/>
          <p14:tracePt t="51322" x="9448800" y="2997200"/>
          <p14:tracePt t="51332" x="9448800" y="2978150"/>
          <p14:tracePt t="51343" x="9436100" y="2965450"/>
          <p14:tracePt t="51399" x="9436100" y="2952750"/>
          <p14:tracePt t="51422" x="9417050" y="2940050"/>
          <p14:tracePt t="51455" x="9417050" y="2927350"/>
          <p14:tracePt t="51489" x="9404350" y="2927350"/>
          <p14:tracePt t="51523" x="9391650" y="2914650"/>
          <p14:tracePt t="51534" x="9378950" y="2914650"/>
          <p14:tracePt t="51556" x="9366250" y="2895600"/>
          <p14:tracePt t="51568" x="9366250" y="2882900"/>
          <p14:tracePt t="51579" x="9353550" y="2882900"/>
          <p14:tracePt t="51590" x="9353550" y="2870200"/>
          <p14:tracePt t="51603" x="9334500" y="2857500"/>
          <p14:tracePt t="51621" x="9334500" y="2844800"/>
          <p14:tracePt t="51626" x="9321800" y="2844800"/>
          <p14:tracePt t="51638" x="9309100" y="2813050"/>
          <p14:tracePt t="51927" x="9296400" y="2813050"/>
          <p14:tracePt t="51941" x="9283700" y="2813050"/>
          <p14:tracePt t="51950" x="9226550" y="2813050"/>
          <p14:tracePt t="51962" x="9213850" y="2813050"/>
          <p14:tracePt t="52333" x="9213850" y="2800350"/>
          <p14:tracePt t="52344" x="9213850" y="2743200"/>
          <p14:tracePt t="52355" x="9201150" y="2660650"/>
          <p14:tracePt t="52366" x="9226550" y="2622550"/>
          <p14:tracePt t="52380" x="9226550" y="2578100"/>
          <p14:tracePt t="52389" x="9239250" y="2578100"/>
          <p14:tracePt t="52400" x="9239250" y="2565400"/>
          <p14:tracePt t="52513" x="9239250" y="2578100"/>
          <p14:tracePt t="52524" x="9226550" y="2609850"/>
          <p14:tracePt t="52794" x="9239250" y="2609850"/>
          <p14:tracePt t="52806" x="9448800" y="2495550"/>
          <p14:tracePt t="52817" x="9588500" y="2457450"/>
          <p14:tracePt t="52828" x="9779000" y="2387600"/>
          <p14:tracePt t="52839" x="9886950" y="2362200"/>
          <p14:tracePt t="52850" x="10001250" y="2362200"/>
          <p14:tracePt t="52862" x="10039350" y="2343150"/>
          <p14:tracePt t="52896" x="10052050" y="2343150"/>
          <p14:tracePt t="52906" x="10052050" y="2362200"/>
          <p14:tracePt t="52975" x="10096500" y="2343150"/>
          <p14:tracePt t="52985" x="10191750" y="2305050"/>
          <p14:tracePt t="52997" x="10344150" y="2260600"/>
          <p14:tracePt t="53010" x="10439400" y="2222500"/>
          <p14:tracePt t="53019" x="10617200" y="2165350"/>
          <p14:tracePt t="53030" x="10731500" y="2127250"/>
          <p14:tracePt t="53044" x="10909300" y="2070100"/>
          <p14:tracePt t="53054" x="11017250" y="2044700"/>
          <p14:tracePt t="53064" x="11156950" y="2000250"/>
          <p14:tracePt t="53075" x="11201400" y="2000250"/>
          <p14:tracePt t="53090" x="11239500" y="2000250"/>
          <p14:tracePt t="53109" x="11252200" y="2000250"/>
          <p14:tracePt t="53123" x="11264900" y="2000250"/>
          <p14:tracePt t="53156" x="11264900" y="1987550"/>
          <p14:tracePt t="53177" x="11283950" y="1987550"/>
          <p14:tracePt t="53189" x="11296650" y="1974850"/>
          <p14:tracePt t="53223" x="11309350" y="1974850"/>
          <p14:tracePt t="53235" x="11309350" y="1962150"/>
          <p14:tracePt t="53257" x="11309350" y="1930400"/>
          <p14:tracePt t="53268" x="11296650" y="1917700"/>
          <p14:tracePt t="53278" x="11252200" y="1905000"/>
          <p14:tracePt t="53289" x="11169650" y="1879600"/>
          <p14:tracePt t="53300" x="11118850" y="1879600"/>
          <p14:tracePt t="53312" x="11074400" y="1879600"/>
          <p14:tracePt t="53323" x="11061700" y="1860550"/>
          <p14:tracePt t="53390" x="11061700" y="1879600"/>
          <p14:tracePt t="53402" x="11087100" y="2012950"/>
          <p14:tracePt t="53414" x="11099800" y="2044700"/>
          <p14:tracePt t="53424" x="11118850" y="2044700"/>
          <p14:tracePt t="53435" x="11118850" y="2057400"/>
          <p14:tracePt t="53480" x="11131550" y="2044700"/>
          <p14:tracePt t="53492" x="11169650" y="1962150"/>
          <p14:tracePt t="53506" x="11182350" y="1892300"/>
          <p14:tracePt t="53514" x="11182350" y="1860550"/>
          <p14:tracePt t="53539" x="11169650" y="1835150"/>
          <p14:tracePt t="53572" x="11169650" y="1847850"/>
          <p14:tracePt t="53583" x="11036300" y="1962150"/>
          <p14:tracePt t="53595" x="10966450" y="2044700"/>
          <p14:tracePt t="53606" x="10953750" y="2070100"/>
          <p14:tracePt t="53623" x="10934700" y="2070100"/>
          <p14:tracePt t="53673" x="10953750" y="2057400"/>
          <p14:tracePt t="53689" x="10979150" y="1987550"/>
          <p14:tracePt t="53695" x="11004550" y="1879600"/>
          <p14:tracePt t="53707" x="11017250" y="1860550"/>
          <p14:tracePt t="53719" x="11017250" y="1847850"/>
          <p14:tracePt t="53819" x="11017250" y="1835150"/>
          <p14:tracePt t="53829" x="11074400" y="1765300"/>
          <p14:tracePt t="53852" x="11087100" y="1752600"/>
          <p14:tracePt t="53863" x="11087100" y="1739900"/>
          <p14:tracePt t="53885" x="11099800" y="1739900"/>
          <p14:tracePt t="53931" x="11099800" y="1752600"/>
          <p14:tracePt t="53942" x="11087100" y="1752600"/>
          <p14:tracePt t="53954" x="11087100" y="1765300"/>
          <p14:tracePt t="54191" x="11087100" y="1778000"/>
          <p14:tracePt t="54214" x="11099800" y="1790700"/>
          <p14:tracePt t="54369" x="11118850" y="1790700"/>
          <p14:tracePt t="54393" x="11144250" y="1778000"/>
          <p14:tracePt t="54414" x="11156950" y="1778000"/>
          <p14:tracePt t="54439" x="11182350" y="1778000"/>
          <p14:tracePt t="54461" x="11201400" y="1778000"/>
          <p14:tracePt t="54572" x="11182350" y="1778000"/>
          <p14:tracePt t="54590" x="11017250" y="1778000"/>
          <p14:tracePt t="54595" x="10979150" y="1778000"/>
          <p14:tracePt t="54607" x="10922000" y="1778000"/>
          <p14:tracePt t="54624" x="10909300" y="1778000"/>
          <p14:tracePt t="54630" x="10896600" y="1778000"/>
          <p14:tracePt t="54696" x="10909300" y="1778000"/>
          <p14:tracePt t="54708" x="10953750" y="1778000"/>
          <p14:tracePt t="54724" x="10966450" y="1778000"/>
          <p14:tracePt t="54731" x="10979150" y="1778000"/>
          <p14:tracePt t="54890" x="10991850" y="1790700"/>
          <p14:tracePt t="54912" x="11004550" y="1790700"/>
          <p14:tracePt t="55055" x="10991850" y="1790700"/>
          <p14:tracePt t="55146" x="10991850" y="1809750"/>
          <p14:tracePt t="55283" x="11004550" y="1790700"/>
          <p14:tracePt t="55305" x="11017250" y="1790700"/>
          <p14:tracePt t="55317" x="11017250" y="1778000"/>
          <p14:tracePt t="55338" x="11036300" y="1778000"/>
          <p14:tracePt t="55361" x="11049000" y="1778000"/>
          <p14:tracePt t="55506" x="11061700" y="1778000"/>
          <p14:tracePt t="55554" x="11061700" y="1790700"/>
          <p14:tracePt t="55710" x="11074400" y="1790700"/>
          <p14:tracePt t="55719" x="11087100" y="1835150"/>
          <p14:tracePt t="55730" x="11087100" y="1860550"/>
          <p14:tracePt t="55742" x="11087100" y="1892300"/>
          <p14:tracePt t="55753" x="11087100" y="1962150"/>
          <p14:tracePt t="55764" x="11087100" y="2044700"/>
          <p14:tracePt t="55775" x="11099800" y="2127250"/>
          <p14:tracePt t="55788" x="11099800" y="2260600"/>
          <p14:tracePt t="55799" x="11099800" y="2400300"/>
          <p14:tracePt t="55812" x="11087100" y="2527300"/>
          <p14:tracePt t="55822" x="11074400" y="2730500"/>
          <p14:tracePt t="55833" x="11049000" y="2940050"/>
          <p14:tracePt t="55846" x="11049000" y="3079750"/>
          <p14:tracePt t="55856" x="11017250" y="3244850"/>
          <p14:tracePt t="55867" x="11004550" y="3378200"/>
          <p14:tracePt t="55878" x="10991850" y="3460750"/>
          <p14:tracePt t="55891" x="10979150" y="3505200"/>
          <p14:tracePt t="55956" x="10966450" y="3505200"/>
          <p14:tracePt t="55968" x="10826750" y="3460750"/>
          <p14:tracePt t="55978" x="10687050" y="3378200"/>
          <p14:tracePt t="55991" x="10604500" y="3327400"/>
          <p14:tracePt t="56002" x="10553700" y="3295650"/>
          <p14:tracePt t="56013" x="10521950" y="3295650"/>
          <p14:tracePt t="56026" x="10483850" y="3295650"/>
          <p14:tracePt t="56035" x="10483850" y="3282950"/>
          <p14:tracePt t="56070" x="10471150" y="3282950"/>
          <p14:tracePt t="56103" x="10452100" y="3282950"/>
          <p14:tracePt t="56117" x="10439400" y="3282950"/>
          <p14:tracePt t="56126" x="10382250" y="3282950"/>
          <p14:tracePt t="56137" x="10331450" y="3282950"/>
          <p14:tracePt t="56150" x="10287000" y="3295650"/>
          <p14:tracePt t="56160" x="10248900" y="3295650"/>
          <p14:tracePt t="56214" x="10248900" y="3314700"/>
          <p14:tracePt t="56227" x="10248900" y="3397250"/>
          <p14:tracePt t="56239" x="10261600" y="3448050"/>
          <p14:tracePt t="56251" x="10274300" y="3460750"/>
          <p14:tracePt t="56327" x="10287000" y="3397250"/>
          <p14:tracePt t="56338" x="10299700" y="3340100"/>
          <p14:tracePt t="56349" x="10299700" y="3314700"/>
          <p14:tracePt t="56361" x="10299700" y="3295650"/>
          <p14:tracePt t="56417" x="10299700" y="3340100"/>
          <p14:tracePt t="56428" x="10318750" y="3378200"/>
          <p14:tracePt t="56529" x="10318750" y="3340100"/>
          <p14:tracePt t="56586" x="10299700" y="3340100"/>
          <p14:tracePt t="56597" x="10299700" y="3378200"/>
          <p14:tracePt t="56609" x="10299700" y="3397250"/>
          <p14:tracePt t="56687" x="10299700" y="3365500"/>
          <p14:tracePt t="56777" x="10287000" y="3365500"/>
          <p14:tracePt t="56845" x="10287000" y="3378200"/>
          <p14:tracePt t="57745" x="10299700" y="3397250"/>
          <p14:tracePt t="57767" x="10299700" y="3409950"/>
          <p14:tracePt t="57834" x="10318750" y="3422650"/>
          <p14:tracePt t="57857" x="10299700" y="3409950"/>
          <p14:tracePt t="57868" x="10318750" y="3422650"/>
          <p14:tracePt t="57879" x="10299700" y="3422650"/>
          <p14:tracePt t="57946" x="10318750" y="3422650"/>
          <p14:tracePt t="57958" x="10318750" y="3435350"/>
          <p14:tracePt t="57969" x="10299700" y="3435350"/>
          <p14:tracePt t="58397" x="10299700" y="3448050"/>
          <p14:tracePt t="58455" x="9969500" y="3397250"/>
          <p14:tracePt t="58466" x="9417050" y="3327400"/>
          <p14:tracePt t="58477" x="8661400" y="3282950"/>
          <p14:tracePt t="58488" x="7391400" y="3244850"/>
          <p14:tracePt t="58499" x="6178550" y="3187700"/>
          <p14:tracePt t="58511" x="4870450" y="3060700"/>
          <p14:tracePt t="58522" x="3956050" y="2927350"/>
          <p14:tracePt t="58533" x="2952750" y="2787650"/>
          <p14:tracePt t="58547" x="1987550" y="2679700"/>
          <p14:tracePt t="58556" x="1073150" y="2705100"/>
          <p14:tracePt t="58567" x="704850" y="2857500"/>
          <p14:tracePt t="58578" x="457200" y="3092450"/>
          <p14:tracePt t="58590" x="273050" y="3448050"/>
          <p14:tracePt t="58601" x="152400" y="3860800"/>
          <p14:tracePt t="58612" x="12700" y="4413250"/>
          <p14:tracePt t="58814" x="0" y="5048250"/>
          <p14:tracePt t="58869" x="0" y="5035550"/>
          <p14:tracePt t="58891" x="12700" y="5010150"/>
          <p14:tracePt t="58903" x="12700" y="4997450"/>
          <p14:tracePt t="58914" x="12700" y="4978400"/>
          <p14:tracePt t="58927" x="25400" y="4965700"/>
          <p14:tracePt t="58936" x="44450" y="4895850"/>
          <p14:tracePt t="58950" x="69850" y="4845050"/>
          <p14:tracePt t="58960" x="95250" y="4800600"/>
          <p14:tracePt t="58972" x="152400" y="4718050"/>
          <p14:tracePt t="58983" x="190500" y="4679950"/>
          <p14:tracePt t="58994" x="247650" y="4622800"/>
          <p14:tracePt t="59005" x="330200" y="4578350"/>
          <p14:tracePt t="59017" x="387350" y="4552950"/>
          <p14:tracePt t="59028" x="444500" y="4540250"/>
          <p14:tracePt t="59038" x="508000" y="4527550"/>
          <p14:tracePt t="59062" x="577850" y="4527550"/>
          <p14:tracePt t="59073" x="692150" y="4540250"/>
          <p14:tracePt t="59096" x="755650" y="4540250"/>
          <p14:tracePt t="59107" x="882650" y="4540250"/>
          <p14:tracePt t="59118" x="952500" y="4565650"/>
          <p14:tracePt t="59129" x="1009650" y="4610100"/>
          <p14:tracePt t="59141" x="1092200" y="4800600"/>
          <p14:tracePt t="59150" x="1143000" y="5010150"/>
          <p14:tracePt t="59163" x="1174750" y="5213350"/>
          <p14:tracePt t="59174" x="1200150" y="5492750"/>
          <p14:tracePt t="59189" x="1200150" y="5683250"/>
          <p14:tracePt t="59197" x="1212850" y="5822950"/>
          <p14:tracePt t="59208" x="1257300" y="5930900"/>
          <p14:tracePt t="59222" x="1282700" y="5962650"/>
          <p14:tracePt t="59231" x="1339850" y="5975350"/>
          <p14:tracePt t="59242" x="1409700" y="5975350"/>
          <p14:tracePt t="59255" x="1543050" y="5975350"/>
          <p14:tracePt t="59264" x="1682750" y="5949950"/>
          <p14:tracePt t="59275" x="1790700" y="5905500"/>
          <p14:tracePt t="59289" x="1955800" y="5810250"/>
          <p14:tracePt t="59298" x="2139950" y="5645150"/>
          <p14:tracePt t="59309" x="2247900" y="5530850"/>
          <p14:tracePt t="59322" x="2317750" y="5448300"/>
          <p14:tracePt t="59332" x="2413000" y="5353050"/>
          <p14:tracePt t="59355" x="2413000" y="5340350"/>
          <p14:tracePt t="59433" x="2457450" y="5397500"/>
          <p14:tracePt t="59447" x="2552700" y="5492750"/>
          <p14:tracePt t="59456" x="2635250" y="5562600"/>
          <p14:tracePt t="59467" x="2717800" y="5613400"/>
          <p14:tracePt t="59478" x="2787650" y="5632450"/>
          <p14:tracePt t="59489" x="2838450" y="5645150"/>
          <p14:tracePt t="59501" x="2857500" y="5645150"/>
          <p14:tracePt t="59515" x="2882900" y="5632450"/>
          <p14:tracePt t="59523" x="2895600" y="5632450"/>
          <p14:tracePt t="59534" x="2908300" y="5600700"/>
          <p14:tracePt t="59545" x="2921000" y="5588000"/>
          <p14:tracePt t="59556" x="2940050" y="5575300"/>
          <p14:tracePt t="59567" x="2940050" y="5562600"/>
          <p14:tracePt t="59581" x="2940050" y="5549900"/>
          <p14:tracePt t="59589" x="2940050" y="5530850"/>
          <p14:tracePt t="59612" x="2940050" y="5518150"/>
          <p14:tracePt t="59634" x="2921000" y="5492750"/>
          <p14:tracePt t="59649" x="2908300" y="5480050"/>
          <p14:tracePt t="59668" x="2908300" y="5467350"/>
          <p14:tracePt t="59681" x="2895600" y="5467350"/>
          <p14:tracePt t="59690" x="2895600" y="5448300"/>
          <p14:tracePt t="59757" x="2882900" y="5448300"/>
          <p14:tracePt t="59769" x="2813050" y="5505450"/>
          <p14:tracePt t="59780" x="2743200" y="5588000"/>
          <p14:tracePt t="59794" x="2692400" y="5695950"/>
          <p14:tracePt t="59805" x="2647950" y="5867400"/>
          <p14:tracePt t="59817" x="2590800" y="6000750"/>
          <p14:tracePt t="59828" x="2590800" y="6083300"/>
          <p14:tracePt t="59838" x="2590800" y="6096000"/>
          <p14:tracePt t="59862" x="2673350" y="6127750"/>
          <p14:tracePt t="59871" x="2870200" y="6140450"/>
          <p14:tracePt t="59884" x="3105150" y="6140450"/>
          <p14:tracePt t="59896" x="3422650" y="6140450"/>
          <p14:tracePt t="59906" x="3638550" y="6083300"/>
          <p14:tracePt t="59917" x="3835400" y="5988050"/>
          <p14:tracePt t="59929" x="3987800" y="5848350"/>
          <p14:tracePt t="59939" x="4057650" y="5740400"/>
          <p14:tracePt t="59953" x="4095750" y="5530850"/>
          <p14:tracePt t="59961" x="4038600" y="5397500"/>
          <p14:tracePt t="59972" x="3930650" y="5245100"/>
          <p14:tracePt t="59985" x="3721100" y="5118100"/>
          <p14:tracePt t="59996" x="3556000" y="5048250"/>
          <p14:tracePt t="60006" x="3352800" y="5035550"/>
          <p14:tracePt t="60018" x="3270250" y="5035550"/>
          <p14:tracePt t="60029" x="3257550" y="5048250"/>
          <p14:tracePt t="60039" x="3238500" y="5067300"/>
          <p14:tracePt t="60051" x="3238500" y="5105400"/>
          <p14:tracePt t="60062" x="3238500" y="5149850"/>
          <p14:tracePt t="60073" x="3238500" y="5232400"/>
          <p14:tracePt t="60084" x="3238500" y="5270500"/>
          <p14:tracePt t="60105" x="3270250" y="5314950"/>
          <p14:tracePt t="60109" x="3282950" y="5327650"/>
          <p14:tracePt t="60122" x="3295650" y="5340350"/>
          <p14:tracePt t="60140" x="3321050" y="5340350"/>
          <p14:tracePt t="60174" x="3340100" y="5327650"/>
          <p14:tracePt t="60230" x="3282950" y="5365750"/>
          <p14:tracePt t="60242" x="3117850" y="5562600"/>
          <p14:tracePt t="60252" x="3022600" y="5657850"/>
          <p14:tracePt t="60264" x="2978150" y="5695950"/>
          <p14:tracePt t="60275" x="2965450" y="5695950"/>
          <p14:tracePt t="60288" x="2965450" y="5715000"/>
          <p14:tracePt t="60309" x="2978150" y="5715000"/>
          <p14:tracePt t="60321" x="3022600" y="5753100"/>
          <p14:tracePt t="60332" x="3035300" y="5765800"/>
          <p14:tracePt t="60343" x="3048000" y="5784850"/>
          <p14:tracePt t="60444" x="3035300" y="5784850"/>
          <p14:tracePt t="60456" x="2978150" y="5784850"/>
          <p14:tracePt t="60467" x="2895600" y="5797550"/>
          <p14:tracePt t="60480" x="2838450" y="5797550"/>
          <p14:tracePt t="60489" x="2800350" y="5797550"/>
          <p14:tracePt t="60500" x="2787650" y="5810250"/>
          <p14:tracePt t="60658" x="2787650" y="5822950"/>
          <p14:tracePt t="60669" x="2800350" y="5822950"/>
          <p14:tracePt t="62110" x="2800350" y="5848350"/>
          <p14:tracePt t="62122" x="2800350" y="6000750"/>
          <p14:tracePt t="62133" x="2800350" y="6115050"/>
          <p14:tracePt t="62145" x="2800350" y="6184900"/>
          <p14:tracePt t="63213" x="2800350" y="6197600"/>
          <p14:tracePt t="63224" x="2813050" y="6267450"/>
          <p14:tracePt t="63235" x="2825750" y="6330950"/>
          <p14:tracePt t="63256" x="2825750" y="6350000"/>
          <p14:tracePt t="63268" x="2825750" y="6362700"/>
          <p14:tracePt t="63403" x="2825750" y="6375400"/>
          <p14:tracePt t="63416" x="2825750" y="6388100"/>
          <p14:tracePt t="63425" x="2825750" y="6432550"/>
          <p14:tracePt t="63436" x="2838450" y="6470650"/>
          <p14:tracePt t="63449" x="2838450" y="6483350"/>
          <p14:tracePt t="63504" x="2838450" y="6502400"/>
          <p14:tracePt t="63562" x="2838450" y="6515100"/>
          <p14:tracePt t="63617" x="2838450" y="6527800"/>
          <p14:tracePt t="63640" x="2838450" y="6540500"/>
          <p14:tracePt t="63653" x="2825750" y="6540500"/>
          <p14:tracePt t="63732" x="2825750" y="6553200"/>
          <p14:tracePt t="63742" x="2825750" y="6565900"/>
          <p14:tracePt t="63753" x="2813050" y="6584950"/>
          <p14:tracePt t="63776" x="2813050" y="6597650"/>
          <p14:tracePt t="63788" x="2813050" y="6610350"/>
          <p14:tracePt t="63853" x="2800350" y="6623050"/>
          <p14:tracePt t="63889" x="2800350" y="6635750"/>
          <p14:tracePt t="63988" x="2787650" y="6648450"/>
          <p14:tracePt t="64044" x="2787650" y="6667500"/>
          <p14:tracePt t="64101" x="2774950" y="6667500"/>
          <p14:tracePt t="64123" x="2774950" y="6680200"/>
          <p14:tracePt t="64189" x="2755900" y="6680200"/>
          <p14:tracePt t="64303" x="2755900" y="6692900"/>
          <p14:tracePt t="64317" x="2730500" y="6692900"/>
          <p14:tracePt t="64327" x="2717800" y="6705600"/>
          <p14:tracePt t="64338" x="2705100" y="6718300"/>
          <p14:tracePt t="64350" x="2692400" y="6718300"/>
          <p14:tracePt t="64360" x="2635250" y="6731000"/>
          <p14:tracePt t="64372" x="2622550" y="6731000"/>
          <p14:tracePt t="64383" x="2540000" y="6731000"/>
          <p14:tracePt t="64394" x="2520950" y="6731000"/>
          <p14:tracePt t="64405" x="2482850" y="6750050"/>
          <p14:tracePt t="64418" x="2470150" y="6750050"/>
          <p14:tracePt t="64428" x="2438400" y="6750050"/>
          <p14:tracePt t="64439" x="2425700" y="6750050"/>
          <p14:tracePt t="64451" x="2413000" y="6750050"/>
          <p14:tracePt t="64462" x="2400300" y="6750050"/>
          <p14:tracePt t="64473" x="2387600" y="6750050"/>
          <p14:tracePt t="64484" x="2374900" y="6750050"/>
          <p14:tracePt t="64507" x="2355850" y="6750050"/>
          <p14:tracePt t="64530" x="2343150" y="6750050"/>
          <p14:tracePt t="64555" x="2330450" y="6750050"/>
          <p14:tracePt t="64584" x="2317750" y="6750050"/>
          <p14:tracePt t="64595" x="2305050" y="6750050"/>
          <p14:tracePt t="64606" x="2292350" y="6750050"/>
          <p14:tracePt t="64629" x="2260600" y="6762750"/>
          <p14:tracePt t="64655" x="2247900" y="6762750"/>
          <p14:tracePt t="64674" x="2235200" y="6762750"/>
          <p14:tracePt t="64697" x="2222500" y="6762750"/>
          <p14:tracePt t="64843" x="2235200" y="6762750"/>
          <p14:tracePt t="64867" x="2247900" y="6762750"/>
          <p14:tracePt t="65218" x="2292350" y="6775450"/>
          <p14:tracePt t="65227" x="2330450" y="6775450"/>
          <p14:tracePt t="65239" x="2343150" y="6788150"/>
          <p14:tracePt t="65251" x="2355850" y="6788150"/>
          <p14:tracePt t="65260" x="2374900" y="6788150"/>
          <p14:tracePt t="65283" x="2387600" y="6788150"/>
          <p14:tracePt t="65496" x="2400300" y="6775450"/>
          <p14:tracePt t="65506" x="2413000" y="6775450"/>
          <p14:tracePt t="65519" x="2457450" y="6762750"/>
          <p14:tracePt t="65530" x="2508250" y="6750050"/>
          <p14:tracePt t="65541" x="2635250" y="6718300"/>
          <p14:tracePt t="65555" x="2717800" y="6705600"/>
          <p14:tracePt t="65564" x="2774950" y="6692900"/>
          <p14:tracePt t="65575" x="2838450" y="6680200"/>
          <p14:tracePt t="65598" x="2838450" y="6667500"/>
          <p14:tracePt t="65630" x="2857500" y="6667500"/>
          <p14:tracePt t="65812" x="2870200" y="6667500"/>
          <p14:tracePt t="65822" x="2882900" y="6667500"/>
          <p14:tracePt t="65835" x="2895600" y="6680200"/>
          <p14:tracePt t="65877" x="2908300" y="6680200"/>
          <p14:tracePt t="65945" x="2921000" y="6680200"/>
          <p14:tracePt t="66002" x="2940050" y="6680200"/>
          <p14:tracePt t="66026" x="2952750" y="6680200"/>
          <p14:tracePt t="66239" x="2965450" y="6680200"/>
          <p14:tracePt t="66294" x="2978150" y="6667500"/>
          <p14:tracePt t="66305" x="3035300" y="6623050"/>
          <p14:tracePt t="66328" x="3060700" y="6565900"/>
          <p14:tracePt t="66339" x="3060700" y="6483350"/>
          <p14:tracePt t="66352" x="3105150" y="6400800"/>
          <p14:tracePt t="66959" x="3105150" y="6413500"/>
          <p14:tracePt t="66960" x="3092450" y="6413500"/>
          <p14:tracePt t="66969" x="3060700" y="6470650"/>
          <p14:tracePt t="66983" x="3035300" y="6502400"/>
          <p14:tracePt t="66991" x="2990850" y="6515100"/>
          <p14:tracePt t="67273" x="2990850" y="6502400"/>
          <p14:tracePt t="67287" x="3035300" y="6470650"/>
          <p14:tracePt t="67297" x="3105150" y="6432550"/>
          <p14:tracePt t="67308" x="3143250" y="6388100"/>
          <p14:tracePt t="67321" x="3155950" y="6388100"/>
          <p14:tracePt t="67330" x="3187700" y="6375400"/>
          <p14:tracePt t="67341" x="3187700" y="6362700"/>
          <p14:tracePt t="68229" x="3187700" y="6350000"/>
          <p14:tracePt t="68242" x="3187700" y="6223000"/>
          <p14:tracePt t="68254" x="3187700" y="6210300"/>
          <p14:tracePt t="68275" x="3187700" y="6197600"/>
          <p14:tracePt t="68309" x="3187700" y="6184900"/>
          <p14:tracePt t="68322" x="3175000" y="6184900"/>
          <p14:tracePt t="68332" x="3175000" y="6165850"/>
          <p14:tracePt t="68737" x="3175000" y="6045200"/>
          <p14:tracePt t="68747" x="3175000" y="5930900"/>
          <p14:tracePt t="68758" x="3175000" y="5810250"/>
          <p14:tracePt t="68772" x="3175000" y="5715000"/>
          <p14:tracePt t="68780" x="3175000" y="5632450"/>
          <p14:tracePt t="68792" x="3175000" y="5588000"/>
          <p14:tracePt t="68805" x="3175000" y="5575300"/>
          <p14:tracePt t="68814" x="3175000" y="5562600"/>
          <p14:tracePt t="68871" x="3175000" y="5549900"/>
          <p14:tracePt t="68884" x="3175000" y="5505450"/>
          <p14:tracePt t="68892" x="3175000" y="5422900"/>
          <p14:tracePt t="68905" x="3187700" y="5327650"/>
          <p14:tracePt t="68917" x="3213100" y="5200650"/>
          <p14:tracePt t="68926" x="3213100" y="5105400"/>
          <p14:tracePt t="68939" x="3213100" y="5022850"/>
          <p14:tracePt t="68952" x="3213100" y="4953000"/>
          <p14:tracePt t="68960" x="3213100" y="4870450"/>
          <p14:tracePt t="68972" x="3213100" y="4845050"/>
          <p14:tracePt t="69085" x="3225800" y="4845050"/>
          <p14:tracePt t="69095" x="3257550" y="4857750"/>
          <p14:tracePt t="69106" x="3270250" y="4857750"/>
          <p14:tracePt t="69122" x="3308350" y="4857750"/>
          <p14:tracePt t="69129" x="3352800" y="4857750"/>
          <p14:tracePt t="69140" x="3448050" y="4870450"/>
          <p14:tracePt t="69155" x="3587750" y="4883150"/>
          <p14:tracePt t="69163" x="3752850" y="4883150"/>
          <p14:tracePt t="69174" x="3873500" y="4883150"/>
          <p14:tracePt t="69189" x="4057650" y="4883150"/>
          <p14:tracePt t="69197" x="4178300" y="4870450"/>
          <p14:tracePt t="69208" x="4343400" y="4845050"/>
          <p14:tracePt t="69223" x="4425950" y="4832350"/>
          <p14:tracePt t="69230" x="4483100" y="4813300"/>
          <p14:tracePt t="69241" x="4495800" y="4813300"/>
          <p14:tracePt t="69356" x="4508500" y="4845050"/>
          <p14:tracePt t="69377" x="4622800" y="5200650"/>
          <p14:tracePt t="69389" x="4673600" y="5448300"/>
          <p14:tracePt t="69399" x="4730750" y="5727700"/>
          <p14:tracePt t="69411" x="4756150" y="6032500"/>
          <p14:tracePt t="69422" x="4800600" y="6318250"/>
          <p14:tracePt t="69433" x="4826000" y="6502400"/>
          <p14:tracePt t="69444" x="4870450" y="6667500"/>
          <p14:tracePt t="69456" x="4883150" y="6718300"/>
          <p14:tracePt t="69467" x="4895850" y="6750050"/>
          <p14:tracePt t="69658" x="4883150" y="6762750"/>
          <p14:tracePt t="69663" x="4870450" y="6775450"/>
          <p14:tracePt t="69673" x="4718050" y="6845300"/>
          <p14:tracePt t="69727" x="3625850" y="6845300"/>
          <p14:tracePt t="69739" x="3492500" y="6813550"/>
          <p14:tracePt t="69750" x="3403600" y="6775450"/>
          <p14:tracePt t="69761" x="3390900" y="6775450"/>
          <p14:tracePt t="69883" x="3390900" y="6762750"/>
          <p14:tracePt t="69906" x="3403600" y="6762750"/>
          <p14:tracePt t="69919" x="3448050" y="6610350"/>
          <p14:tracePt t="69929" x="3505200" y="6400800"/>
          <p14:tracePt t="69941" x="3517900" y="6115050"/>
          <p14:tracePt t="69952" x="3505200" y="5727700"/>
          <p14:tracePt t="69963" x="3448050" y="5397500"/>
          <p14:tracePt t="69974" x="3365500" y="5149850"/>
          <p14:tracePt t="69990" x="3270250" y="4940300"/>
          <p14:tracePt t="69997" x="3257550" y="4895850"/>
          <p14:tracePt t="70074" x="3257550" y="4914900"/>
          <p14:tracePt t="70088" x="3308350" y="5067300"/>
          <p14:tracePt t="70098" x="3365500" y="5105400"/>
          <p14:tracePt t="70108" x="3448050" y="5149850"/>
          <p14:tracePt t="70123" x="3575050" y="5162550"/>
          <p14:tracePt t="70132" x="3835400" y="5162550"/>
          <p14:tracePt t="70143" x="4083050" y="5162550"/>
          <p14:tracePt t="70157" x="4387850" y="5130800"/>
          <p14:tracePt t="70165" x="4660900" y="5092700"/>
          <p14:tracePt t="70177" x="4940300" y="5092700"/>
          <p14:tracePt t="70190" x="5022850" y="5092700"/>
          <p14:tracePt t="70199" x="5060950" y="5130800"/>
          <p14:tracePt t="70210" x="5086350" y="5200650"/>
          <p14:tracePt t="70224" x="5105400" y="5295900"/>
          <p14:tracePt t="70233" x="5118100" y="5422900"/>
          <p14:tracePt t="70244" x="5118100" y="5562600"/>
          <p14:tracePt t="70257" x="5130800" y="5715000"/>
          <p14:tracePt t="70267" x="5156200" y="5835650"/>
          <p14:tracePt t="70278" x="5187950" y="5905500"/>
          <p14:tracePt t="70290" x="5226050" y="6013450"/>
          <p14:tracePt t="70300" x="5257800" y="6115050"/>
          <p14:tracePt t="70311" x="5283200" y="6197600"/>
          <p14:tracePt t="70324" x="5308600" y="6235700"/>
          <p14:tracePt t="70346" x="5308600" y="6248400"/>
          <p14:tracePt t="70425" x="5321300" y="6248400"/>
          <p14:tracePt t="70435" x="5321300" y="6267450"/>
          <p14:tracePt t="70447" x="5353050" y="6267450"/>
          <p14:tracePt t="70459" x="5365750" y="6280150"/>
          <p14:tracePt t="70481" x="5403850" y="6292850"/>
          <p14:tracePt t="70492" x="5461000" y="6305550"/>
          <p14:tracePt t="70514" x="5543550" y="6318250"/>
          <p14:tracePt t="70525" x="5626100" y="6330950"/>
          <p14:tracePt t="70538" x="6000750" y="6388100"/>
          <p14:tracePt t="70548" x="6121400" y="6400800"/>
          <p14:tracePt t="70559" x="6305550" y="6445250"/>
          <p14:tracePt t="70570" x="6400800" y="6470650"/>
          <p14:tracePt t="70582" x="6426200" y="6470650"/>
          <p14:tracePt t="70615" x="6438900" y="6457950"/>
          <p14:tracePt t="70640" x="6438900" y="6445250"/>
          <p14:tracePt t="70649" x="6438900" y="6432550"/>
          <p14:tracePt t="70673" x="6451600" y="6432550"/>
          <p14:tracePt t="70839" x="6438900" y="6432550"/>
          <p14:tracePt t="70852" x="6426200" y="6432550"/>
          <p14:tracePt t="70964" x="6426200" y="6413500"/>
          <p14:tracePt t="70974" x="6400800" y="6362700"/>
          <p14:tracePt t="70985" x="6356350" y="6267450"/>
          <p14:tracePt t="70996" x="6286500" y="6115050"/>
          <p14:tracePt t="71008" x="6235700" y="6000750"/>
          <p14:tracePt t="71019" x="6108700" y="5822950"/>
          <p14:tracePt t="71030" x="6026150" y="5765800"/>
          <p14:tracePt t="71042" x="6013450" y="5765800"/>
          <p14:tracePt t="71057" x="6000750" y="5765800"/>
          <p14:tracePt t="71064" x="5988050" y="5784850"/>
          <p14:tracePt t="71075" x="5930900" y="5905500"/>
          <p14:tracePt t="71090" x="5905500" y="6057900"/>
          <p14:tracePt t="71098" x="5930900" y="6210300"/>
          <p14:tracePt t="71109" x="5969000" y="6330950"/>
          <p14:tracePt t="71123" x="6051550" y="6413500"/>
          <p14:tracePt t="71131" x="6140450" y="6445250"/>
          <p14:tracePt t="71143" x="6191250" y="6445250"/>
          <p14:tracePt t="71157" x="6273800" y="6432550"/>
          <p14:tracePt t="71165" x="6388100" y="6350000"/>
          <p14:tracePt t="71176" x="6426200" y="6305550"/>
          <p14:tracePt t="71190" x="6496050" y="6115050"/>
          <p14:tracePt t="71199" x="6508750" y="5988050"/>
          <p14:tracePt t="71210" x="6483350" y="5784850"/>
          <p14:tracePt t="71226" x="6400800" y="5645150"/>
          <p14:tracePt t="71234" x="6343650" y="5588000"/>
          <p14:tracePt t="71246" x="6305550" y="5588000"/>
          <p14:tracePt t="71258" x="6286500" y="5588000"/>
          <p14:tracePt t="71268" x="6235700" y="5683250"/>
          <p14:tracePt t="71278" x="6203950" y="5835650"/>
          <p14:tracePt t="71291" x="6203950" y="6070600"/>
          <p14:tracePt t="71300" x="6235700" y="6210300"/>
          <p14:tracePt t="71312" x="6318250" y="6362700"/>
          <p14:tracePt t="71324" x="6388100" y="6413500"/>
          <p14:tracePt t="71334" x="6483350" y="6457950"/>
          <p14:tracePt t="71345" x="6565900" y="6445250"/>
          <p14:tracePt t="71357" x="6604000" y="6400800"/>
          <p14:tracePt t="71368" x="6648450" y="6318250"/>
          <p14:tracePt t="71379" x="6673850" y="6197600"/>
          <p14:tracePt t="71393" x="6661150" y="6013450"/>
          <p14:tracePt t="71402" x="6591300" y="5848350"/>
          <p14:tracePt t="71413" x="6438900" y="5683250"/>
          <p14:tracePt t="71424" x="6356350" y="5645150"/>
          <p14:tracePt t="71435" x="6318250" y="5645150"/>
          <p14:tracePt t="71459" x="6318250" y="5657850"/>
          <p14:tracePt t="71469" x="6318250" y="5740400"/>
          <p14:tracePt t="71480" x="6330950" y="5797550"/>
          <p14:tracePt t="71493" x="6356350" y="5880100"/>
          <p14:tracePt t="71503" x="6356350" y="5892800"/>
          <p14:tracePt t="72720" x="6369050" y="5880100"/>
          <p14:tracePt t="72730" x="6388100" y="5784850"/>
          <p14:tracePt t="72742" x="6388100" y="5715000"/>
          <p14:tracePt t="72756" x="6369050" y="5683250"/>
          <p14:tracePt t="72764" x="6356350" y="5613400"/>
          <p14:tracePt t="72775" x="6343650" y="5600700"/>
          <p14:tracePt t="73259" x="6343650" y="5588000"/>
          <p14:tracePt t="73272" x="6356350" y="5575300"/>
          <p14:tracePt t="73281" x="6356350" y="5435600"/>
          <p14:tracePt t="73295" x="6356350" y="5283200"/>
          <p14:tracePt t="73309" x="6343650" y="5283200"/>
          <p14:tracePt t="73350" x="6343650" y="5295900"/>
          <p14:tracePt t="73372" x="6343650" y="5314950"/>
          <p14:tracePt t="73394" x="6343650" y="5353050"/>
          <p14:tracePt t="73404" x="6343650" y="5397500"/>
          <p14:tracePt t="73415" x="6330950" y="5448300"/>
          <p14:tracePt t="73426" x="6318250" y="5492750"/>
          <p14:tracePt t="73438" x="6305550" y="5575300"/>
          <p14:tracePt t="73449" x="6286500" y="5613400"/>
          <p14:tracePt t="73460" x="6286500" y="5632450"/>
          <p14:tracePt t="74170" x="6305550" y="5715000"/>
          <p14:tracePt t="74182" x="6318250" y="5753100"/>
          <p14:tracePt t="74193" x="6318250" y="5765800"/>
          <p14:tracePt t="74214" x="6318250" y="5784850"/>
          <p14:tracePt t="74227" x="6330950" y="5784850"/>
          <p14:tracePt t="74239" x="6330950" y="5797550"/>
          <p14:tracePt t="74260" x="6343650" y="5810250"/>
          <p14:tracePt t="74272" x="6356350" y="5822950"/>
          <p14:tracePt t="74281" x="6413500" y="5835650"/>
          <p14:tracePt t="74293" x="6451600" y="5880100"/>
          <p14:tracePt t="74305" x="6565900" y="5930900"/>
          <p14:tracePt t="74315" x="6604000" y="5962650"/>
          <p14:tracePt t="74327" x="6623050" y="5975350"/>
          <p14:tracePt t="74338" x="6635750" y="5988050"/>
          <p14:tracePt t="74349" x="6648450" y="5988050"/>
          <p14:tracePt t="74372" x="6661150" y="6000750"/>
          <p14:tracePt t="74383" x="6705600" y="6013450"/>
          <p14:tracePt t="74396" x="6756400" y="6032500"/>
          <p14:tracePt t="74427" x="6838950" y="6057900"/>
          <p14:tracePt t="74439" x="6965950" y="6083300"/>
          <p14:tracePt t="74450" x="7086600" y="6115050"/>
          <p14:tracePt t="74473" x="7105650" y="6127750"/>
          <p14:tracePt t="74484" x="7118350" y="6127750"/>
          <p14:tracePt t="74506" x="7131050" y="6127750"/>
          <p14:tracePt t="74518" x="7131050" y="6140450"/>
          <p14:tracePt t="74529" x="7143750" y="6140450"/>
          <p14:tracePt t="74541" x="7156450" y="6140450"/>
          <p14:tracePt t="74563" x="7169150" y="6153150"/>
          <p14:tracePt t="74574" x="7188200" y="6165850"/>
          <p14:tracePt t="74585" x="7308850" y="6223000"/>
          <p14:tracePt t="74596" x="7353300" y="6235700"/>
          <p14:tracePt t="74608" x="7486650" y="6248400"/>
          <p14:tracePt t="74623" x="7569200" y="6267450"/>
          <p14:tracePt t="74630" x="7734300" y="6280150"/>
          <p14:tracePt t="74643" x="7861300" y="6292850"/>
          <p14:tracePt t="74656" x="7988300" y="6305550"/>
          <p14:tracePt t="74664" x="8121650" y="6305550"/>
          <p14:tracePt t="74676" x="8178800" y="6305550"/>
          <p14:tracePt t="74686" x="8216900" y="6305550"/>
          <p14:tracePt t="74706" x="8235950" y="6305550"/>
          <p14:tracePt t="74712" x="8248650" y="6305550"/>
          <p14:tracePt t="74727" x="8261350" y="6292850"/>
          <p14:tracePt t="74741" x="8286750" y="6292850"/>
          <p14:tracePt t="74747" x="8305800" y="6280150"/>
          <p14:tracePt t="74756" x="8369300" y="6235700"/>
          <p14:tracePt t="74765" x="8483600" y="6127750"/>
          <p14:tracePt t="74777" x="8553450" y="6000750"/>
          <p14:tracePt t="74789" x="8604250" y="5880100"/>
          <p14:tracePt t="74800" x="8636000" y="5683250"/>
          <p14:tracePt t="74812" x="8636000" y="5530850"/>
          <p14:tracePt t="74822" x="8591550" y="5435600"/>
          <p14:tracePt t="74844" x="8534400" y="5365750"/>
          <p14:tracePt t="74848" x="8451850" y="5340350"/>
          <p14:tracePt t="74861" x="8369300" y="5327650"/>
          <p14:tracePt t="74868" x="8318500" y="5340350"/>
          <p14:tracePt t="74880" x="8166100" y="5448300"/>
          <p14:tracePt t="74891" x="8026400" y="5670550"/>
          <p14:tracePt t="74902" x="7905750" y="5918200"/>
          <p14:tracePt t="74913" x="7835900" y="6223000"/>
          <p14:tracePt t="74923" x="7804150" y="6388100"/>
          <p14:tracePt t="74944" x="7835900" y="6597650"/>
          <p14:tracePt t="74948" x="7905750" y="6667500"/>
          <p14:tracePt t="74961" x="8026400" y="6667500"/>
          <p14:tracePt t="74969" x="8204200" y="6635750"/>
          <p14:tracePt t="74980" x="8483600" y="6527800"/>
          <p14:tracePt t="74994" x="8699500" y="6375400"/>
          <p14:tracePt t="75003" x="8896350" y="6210300"/>
          <p14:tracePt t="75014" x="9061450" y="6057900"/>
          <p14:tracePt t="75028" x="9144000" y="5867400"/>
          <p14:tracePt t="75037" x="9156700" y="5727700"/>
          <p14:tracePt t="75048" x="9144000" y="5530850"/>
          <p14:tracePt t="75061" x="9061450" y="5467350"/>
          <p14:tracePt t="75071" x="8991600" y="5435600"/>
          <p14:tracePt t="75094" x="8839200" y="5422900"/>
          <p14:tracePt t="75103" x="8743950" y="5448300"/>
          <p14:tracePt t="75114" x="8470900" y="5753100"/>
          <p14:tracePt t="75127" x="8413750" y="5892800"/>
          <p14:tracePt t="75137" x="8401050" y="6057900"/>
          <p14:tracePt t="75148" x="8413750" y="6153150"/>
          <p14:tracePt t="75161" x="8426450" y="6197600"/>
          <p14:tracePt t="75170" x="8496300" y="6248400"/>
          <p14:tracePt t="75181" x="8553450" y="6267450"/>
          <p14:tracePt t="75194" x="8591550" y="6267450"/>
          <p14:tracePt t="75205" x="8604250" y="6267450"/>
          <p14:tracePt t="75215" x="8616950" y="6267450"/>
          <p14:tracePt t="75240" x="8616950" y="6248400"/>
          <p14:tracePt t="75249" x="8616950" y="6235700"/>
          <p14:tracePt t="75261" x="8604250" y="6223000"/>
          <p14:tracePt t="75273" x="8604250" y="6210300"/>
          <p14:tracePt t="75283" x="8591550" y="6210300"/>
          <p14:tracePt t="75306" x="8578850" y="6210300"/>
          <p14:tracePt t="75328" x="8566150" y="6210300"/>
          <p14:tracePt t="76028" x="8553450" y="6210300"/>
          <p14:tracePt t="76039" x="8496300" y="6235700"/>
          <p14:tracePt t="76048" x="8343900" y="6235700"/>
          <p14:tracePt t="76061" x="8191500" y="6235700"/>
          <p14:tracePt t="76072" x="7943850" y="6153150"/>
          <p14:tracePt t="76083" x="7918450" y="6140450"/>
          <p14:tracePt t="76756" x="7918450" y="6115050"/>
          <p14:tracePt t="76779" x="7931150" y="6115050"/>
          <p14:tracePt t="76814" x="7931150" y="6127750"/>
          <p14:tracePt t="76826" x="7943850" y="6140450"/>
          <p14:tracePt t="76837" x="7956550" y="6184900"/>
          <p14:tracePt t="76848" x="7969250" y="6184900"/>
          <p14:tracePt t="76859" x="7988300" y="6197600"/>
          <p14:tracePt t="76869" x="8001000" y="6197600"/>
          <p14:tracePt t="76882" x="8070850" y="6235700"/>
          <p14:tracePt t="76896" x="8121650" y="6267450"/>
          <p14:tracePt t="76906" x="8235950" y="6318250"/>
          <p14:tracePt t="76915" x="8369300" y="6362700"/>
          <p14:tracePt t="76929" x="8509000" y="6413500"/>
          <p14:tracePt t="76939" x="8756650" y="6483350"/>
          <p14:tracePt t="76949" x="8921750" y="6515100"/>
          <p14:tracePt t="76963" x="9086850" y="6553200"/>
          <p14:tracePt t="76973" x="9251950" y="6565900"/>
          <p14:tracePt t="76989" x="9391650" y="6565900"/>
          <p14:tracePt t="76996" x="9518650" y="6565900"/>
          <p14:tracePt t="77007" x="9639300" y="6553200"/>
          <p14:tracePt t="77017" x="9696450" y="6527800"/>
          <p14:tracePt t="77030" x="9721850" y="6515100"/>
          <p14:tracePt t="77039" x="9753600" y="6483350"/>
          <p14:tracePt t="77051" x="9779000" y="6457950"/>
          <p14:tracePt t="77062" x="9791700" y="6413500"/>
          <p14:tracePt t="77072" x="9791700" y="6400800"/>
          <p14:tracePt t="77084" x="9804400" y="6362700"/>
          <p14:tracePt t="77096" x="9804400" y="6330950"/>
          <p14:tracePt t="77658" x="9804400" y="6350000"/>
          <p14:tracePt t="77673" x="9848850" y="6350000"/>
          <p14:tracePt t="77680" x="9861550" y="6362700"/>
          <p14:tracePt t="77690" x="9899650" y="6362700"/>
          <p14:tracePt t="77706" x="9918700" y="6375400"/>
          <p14:tracePt t="77714" x="9944100" y="6375400"/>
          <p14:tracePt t="77725" x="9956800" y="6375400"/>
          <p14:tracePt t="77738" x="9982200" y="6362700"/>
          <p14:tracePt t="77748" x="10013950" y="6362700"/>
          <p14:tracePt t="77759" x="10052050" y="6330950"/>
          <p14:tracePt t="77771" x="10096500" y="6318250"/>
          <p14:tracePt t="77782" x="10109200" y="6318250"/>
          <p14:tracePt t="77797" x="10121900" y="6318250"/>
          <p14:tracePt t="77805" x="10134600" y="6318250"/>
          <p14:tracePt t="77815" x="10134600" y="6305550"/>
          <p14:tracePt t="77839" x="10153650" y="6305550"/>
          <p14:tracePt t="77893" x="10166350" y="6292850"/>
          <p14:tracePt t="77917" x="10179050" y="6248400"/>
          <p14:tracePt t="77930" x="10179050" y="6223000"/>
          <p14:tracePt t="77939" x="10179050" y="6165850"/>
          <p14:tracePt t="77951" x="10179050" y="6153150"/>
          <p14:tracePt t="77984" x="10179050" y="6140450"/>
          <p14:tracePt t="78031" x="10191750" y="6115050"/>
          <p14:tracePt t="78040" x="10191750" y="6057900"/>
          <p14:tracePt t="78052" x="10191750" y="5975350"/>
          <p14:tracePt t="78064" x="10179050" y="5848350"/>
          <p14:tracePt t="78074" x="10109200" y="5740400"/>
          <p14:tracePt t="78087" x="9956800" y="5549900"/>
          <p14:tracePt t="78097" x="9817100" y="5422900"/>
          <p14:tracePt t="78108" x="9613900" y="5257800"/>
          <p14:tracePt t="78119" x="9486900" y="5213350"/>
          <p14:tracePt t="78130" x="9404350" y="5200650"/>
          <p14:tracePt t="78142" x="9366250" y="5200650"/>
          <p14:tracePt t="78156" x="9353550" y="5232400"/>
          <p14:tracePt t="78165" x="9321800" y="5327650"/>
          <p14:tracePt t="78175" x="9321800" y="5480050"/>
          <p14:tracePt t="78189" x="9321800" y="5657850"/>
          <p14:tracePt t="78197" x="9391650" y="5835650"/>
          <p14:tracePt t="78210" x="9474200" y="5988050"/>
          <p14:tracePt t="78221" x="9588500" y="6115050"/>
          <p14:tracePt t="78240" x="9709150" y="6197600"/>
          <p14:tracePt t="78247" x="9899650" y="6267450"/>
          <p14:tracePt t="78256" x="10204450" y="6280150"/>
          <p14:tracePt t="78265" x="10471150" y="6267450"/>
          <p14:tracePt t="78276" x="10699750" y="6197600"/>
          <p14:tracePt t="78286" x="10953750" y="6115050"/>
          <p14:tracePt t="78298" x="11131550" y="6000750"/>
          <p14:tracePt t="78309" x="11283950" y="5867400"/>
          <p14:tracePt t="78320" x="11366500" y="5695950"/>
          <p14:tracePt t="78331" x="11391900" y="5562600"/>
          <p14:tracePt t="78343" x="11366500" y="5397500"/>
          <p14:tracePt t="78356" x="11296650" y="5314950"/>
          <p14:tracePt t="78365" x="11169650" y="5200650"/>
          <p14:tracePt t="78376" x="11061700" y="5175250"/>
          <p14:tracePt t="78391" x="10839450" y="5175250"/>
          <p14:tracePt t="78399" x="10674350" y="5213350"/>
          <p14:tracePt t="78410" x="10483850" y="5295900"/>
          <p14:tracePt t="78425" x="10299700" y="5435600"/>
          <p14:tracePt t="78433" x="10179050" y="5562600"/>
          <p14:tracePt t="78445" x="10109200" y="5810250"/>
          <p14:tracePt t="78458" x="10109200" y="6000750"/>
          <p14:tracePt t="78468" x="10236200" y="6165850"/>
          <p14:tracePt t="78481" x="10426700" y="6305550"/>
          <p14:tracePt t="78493" x="10636250" y="6388100"/>
          <p14:tracePt t="78502" x="10896600" y="6432550"/>
          <p14:tracePt t="78511" x="11226800" y="6432550"/>
          <p14:tracePt t="78523" x="11436350" y="6400800"/>
          <p14:tracePt t="78534" x="11652250" y="6292850"/>
          <p14:tracePt t="78547" x="11791950" y="6153150"/>
          <p14:tracePt t="78559" x="11861800" y="6013450"/>
          <p14:tracePt t="78568" x="11861800" y="5822950"/>
          <p14:tracePt t="78581" x="11791950" y="5670550"/>
          <p14:tracePt t="78590" x="11569700" y="5410200"/>
          <p14:tracePt t="78601" x="11322050" y="5245100"/>
          <p14:tracePt t="78614" x="10922000" y="5118100"/>
          <p14:tracePt t="78626" x="10674350" y="5092700"/>
          <p14:tracePt t="78635" x="10496550" y="5149850"/>
          <p14:tracePt t="78648" x="10382250" y="5232400"/>
          <p14:tracePt t="78658" x="10331450" y="5340350"/>
          <p14:tracePt t="78669" x="10318750" y="5505450"/>
          <p14:tracePt t="78681" x="10344150" y="5657850"/>
          <p14:tracePt t="78693" x="10509250" y="5848350"/>
          <p14:tracePt t="78703" x="10687050" y="5975350"/>
          <p14:tracePt t="78714" x="10934700" y="6070600"/>
          <p14:tracePt t="78728" x="11182350" y="6127750"/>
          <p14:tracePt t="78739" x="11353800" y="6140450"/>
          <p14:tracePt t="78748" x="11544300" y="6127750"/>
          <p14:tracePt t="78761" x="11664950" y="6045200"/>
          <p14:tracePt t="78771" x="11709400" y="5962650"/>
          <p14:tracePt t="78781" x="11722100" y="5848350"/>
          <p14:tracePt t="78792" x="11664950" y="5695950"/>
          <p14:tracePt t="78808" x="11531600" y="5505450"/>
          <p14:tracePt t="78816" x="11283950" y="5314950"/>
          <p14:tracePt t="78828" x="11049000" y="5200650"/>
          <p14:tracePt t="78842" x="10782300" y="5175250"/>
          <p14:tracePt t="78851" x="10566400" y="5187950"/>
          <p14:tracePt t="78860" x="10344150" y="5270500"/>
          <p14:tracePt t="78874" x="10236200" y="5378450"/>
          <p14:tracePt t="78883" x="10153650" y="5588000"/>
          <p14:tracePt t="78894" x="10153650" y="5740400"/>
          <p14:tracePt t="78906" x="10217150" y="5905500"/>
          <p14:tracePt t="78916" x="10331450" y="6032500"/>
          <p14:tracePt t="78927" x="10483850" y="6153150"/>
          <p14:tracePt t="78941" x="10661650" y="6210300"/>
          <p14:tracePt t="78951" x="10782300" y="6248400"/>
          <p14:tracePt t="78961" x="10979150" y="6248400"/>
          <p14:tracePt t="78973" x="11074400" y="6235700"/>
          <p14:tracePt t="78984" x="11131550" y="6197600"/>
          <p14:tracePt t="78995" x="11156950" y="6165850"/>
          <p14:tracePt t="79008" x="11169650" y="6127750"/>
          <p14:tracePt t="79018" x="11169650" y="6000750"/>
          <p14:tracePt t="79029" x="11118850" y="5930900"/>
          <p14:tracePt t="79041" x="11004550" y="5867400"/>
          <p14:tracePt t="79052" x="10909300" y="5797550"/>
          <p14:tracePt t="79064" x="10782300" y="5784850"/>
          <p14:tracePt t="79076" x="10699750" y="5765800"/>
          <p14:tracePt t="79085" x="10648950" y="5765800"/>
          <p14:tracePt t="79098" x="10604500" y="5797550"/>
          <p14:tracePt t="79115" x="10579100" y="5797550"/>
          <p14:tracePt t="79123" x="10579100" y="5810250"/>
          <p14:tracePt t="79132" x="10566400" y="5810250"/>
          <p14:tracePt t="79148" x="10566400" y="5822950"/>
          <p14:tracePt t="79467" x="10566400" y="5810250"/>
          <p14:tracePt t="79479" x="10566400" y="5797550"/>
          <p14:tracePt t="79492" x="10553700" y="5784850"/>
          <p14:tracePt t="79501" x="10553700" y="5765800"/>
          <p14:tracePt t="79514" x="10534650" y="5753100"/>
          <p14:tracePt t="79524" x="10521950" y="5740400"/>
          <p14:tracePt t="79536" x="10509250" y="5715000"/>
          <p14:tracePt t="79560" x="10509250" y="5695950"/>
          <p14:tracePt t="79648" x="10496550" y="5695950"/>
          <p14:tracePt t="79694" x="10483850" y="5715000"/>
          <p14:tracePt t="79706" x="10217150" y="5765800"/>
          <p14:tracePt t="79717" x="10001250" y="5765800"/>
          <p14:tracePt t="79728" x="9671050" y="5740400"/>
          <p14:tracePt t="79739" x="9378950" y="5657850"/>
          <p14:tracePt t="79750" x="9048750" y="5467350"/>
          <p14:tracePt t="79762" x="8636000" y="5162550"/>
          <p14:tracePt t="79773" x="8356600" y="4883150"/>
          <p14:tracePt t="79784" x="8096250" y="4527550"/>
          <p14:tracePt t="79799" x="7886700" y="4165600"/>
          <p14:tracePt t="79807" x="7721600" y="3848100"/>
          <p14:tracePt t="79819" x="7626350" y="3670300"/>
          <p14:tracePt t="79832" x="7473950" y="3409950"/>
          <p14:tracePt t="79840" x="7366000" y="3244850"/>
          <p14:tracePt t="79852" x="7200900" y="3060700"/>
          <p14:tracePt t="79873" x="7048500" y="2895600"/>
          <p14:tracePt t="79877" x="6826250" y="2679700"/>
          <p14:tracePt t="79890" x="6635750" y="2400300"/>
          <p14:tracePt t="79898" x="6508750" y="2197100"/>
          <p14:tracePt t="79908" x="6305550" y="1847850"/>
          <p14:tracePt t="79919" x="6096000" y="1504950"/>
          <p14:tracePt t="79939" x="6000750" y="1327150"/>
          <p14:tracePt t="79943" x="5835650" y="1009650"/>
          <p14:tracePt t="79956" x="5740400" y="800100"/>
          <p14:tracePt t="79965" x="5626100" y="425450"/>
          <p14:tracePt t="79974" x="5600700" y="209550"/>
          <p14:tracePt t="80246" x="6038850" y="882650"/>
          <p14:tracePt t="80257" x="6038850" y="977900"/>
          <p14:tracePt t="80469" x="6038850" y="844550"/>
          <p14:tracePt t="80470" x="6038850" y="590550"/>
          <p14:tracePt t="81269" x="5638800" y="622300"/>
          <p14:tracePt t="81269" x="5638800" y="977900"/>
          <p14:tracePt t="81269" x="5670550" y="1377950"/>
          <p14:tracePt t="81269" x="5670550" y="1612900"/>
          <p14:tracePt t="81269" x="5683250" y="1790700"/>
          <p14:tracePt t="81269" x="5683250" y="1822450"/>
          <p14:tracePt t="81269" x="5695950" y="1822450"/>
          <p14:tracePt t="81269" x="5708650" y="1822450"/>
          <p14:tracePt t="81269" x="5753100" y="1822450"/>
          <p14:tracePt t="81269" x="5835650" y="1847850"/>
          <p14:tracePt t="81269" x="5943600" y="1892300"/>
          <p14:tracePt t="81269" x="6096000" y="1943100"/>
          <p14:tracePt t="81269" x="6261100" y="2025650"/>
          <p14:tracePt t="81269" x="6388100" y="2082800"/>
          <p14:tracePt t="81269" x="6553200" y="2178050"/>
          <p14:tracePt t="81269" x="6635750" y="2260600"/>
          <p14:tracePt t="81269" x="6756400" y="2317750"/>
          <p14:tracePt t="81269" x="6769100" y="2330450"/>
          <p14:tracePt t="81269" x="6788150" y="2330450"/>
          <p14:tracePt t="81269" x="6788150" y="2343150"/>
          <p14:tracePt t="81269" x="6788150" y="2362200"/>
          <p14:tracePt t="81269" x="6800850" y="2635250"/>
          <p14:tracePt t="81269" x="6838950" y="2895600"/>
          <p14:tracePt t="81269" x="6870700" y="3079750"/>
          <p14:tracePt t="81269" x="6896100" y="3282950"/>
          <p14:tracePt t="81269" x="6908800" y="3378200"/>
          <p14:tracePt t="81269" x="6908800" y="3422650"/>
          <p14:tracePt t="81269" x="6908800" y="3435350"/>
          <p14:tracePt t="81269" x="6908800" y="3448050"/>
          <p14:tracePt t="81269" x="6908800" y="3460750"/>
          <p14:tracePt t="81269" x="6908800" y="3479800"/>
          <p14:tracePt t="81269" x="6908800" y="3505200"/>
          <p14:tracePt t="81269" x="6908800" y="3543300"/>
          <p14:tracePt t="81269" x="6896100" y="3575050"/>
          <p14:tracePt t="81269" x="6896100" y="3657600"/>
          <p14:tracePt t="81269" x="6896100" y="3765550"/>
          <p14:tracePt t="81269" x="6896100" y="3835400"/>
          <p14:tracePt t="81269" x="6908800" y="4000500"/>
          <p14:tracePt t="81269" x="6953250" y="4127500"/>
          <p14:tracePt t="81269" x="6965950" y="4248150"/>
          <p14:tracePt t="81269" x="6978650" y="4349750"/>
          <p14:tracePt t="81269" x="6991350" y="4457700"/>
          <p14:tracePt t="81269" x="7004050" y="4540250"/>
          <p14:tracePt t="81269" x="7023100" y="4565650"/>
          <p14:tracePt t="81269" x="7023100" y="4597400"/>
          <p14:tracePt t="81269" x="7023100" y="4578350"/>
          <p14:tracePt t="81269" x="7048500" y="4552950"/>
          <p14:tracePt t="81269" x="7048500" y="4514850"/>
          <p14:tracePt t="81269" x="7073900" y="4470400"/>
          <p14:tracePt t="81269" x="7073900" y="4457700"/>
          <p14:tracePt t="81269" x="7073900" y="4445000"/>
          <p14:tracePt t="81269" x="7086600" y="4445000"/>
          <p14:tracePt t="81269" x="7086600" y="4432300"/>
          <p14:tracePt t="81269" x="7086600" y="4413250"/>
          <p14:tracePt t="81269" x="7105650" y="4349750"/>
          <p14:tracePt t="81269" x="7105650" y="4318000"/>
          <p14:tracePt t="81269" x="7118350" y="4235450"/>
          <p14:tracePt t="81269" x="7131050" y="4127500"/>
          <p14:tracePt t="81269" x="7131050" y="3987800"/>
          <p14:tracePt t="81269" x="7156450" y="3892550"/>
          <p14:tracePt t="81269" x="7156450" y="3683000"/>
          <p14:tracePt t="81269" x="7169150" y="3479800"/>
          <p14:tracePt t="81269" x="7169150" y="3175000"/>
          <p14:tracePt t="81269" x="7169150" y="3009900"/>
          <p14:tracePt t="81269" x="7169150" y="2730500"/>
          <p14:tracePt t="81269" x="7169150" y="2444750"/>
          <p14:tracePt t="81269" x="7169150" y="2139950"/>
          <p14:tracePt t="81269" x="7169150" y="1917700"/>
          <p14:tracePt t="81269" x="7143750" y="1543050"/>
          <p14:tracePt t="81269" x="7118350" y="1130300"/>
          <p14:tracePt t="81269" x="7073900" y="844550"/>
          <p14:tracePt t="81269" x="7023100" y="342900"/>
          <p14:tracePt t="81269" x="6978650" y="12700"/>
          <p14:tracePt t="81269" x="6673850" y="82550"/>
          <p14:tracePt t="81269" x="6623050" y="952500"/>
          <p14:tracePt t="81269" x="6521450" y="2209800"/>
          <p14:tracePt t="81269" x="6388100" y="3327400"/>
          <p14:tracePt t="81269" x="6096000" y="4635500"/>
          <p14:tracePt t="81269" x="5873750" y="5422900"/>
          <p14:tracePt t="81269" x="5600700" y="61531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174C36-E61B-89F4-4B5B-D6517A4CE91E}"/>
              </a:ext>
            </a:extLst>
          </p:cNvPr>
          <p:cNvPicPr>
            <a:picLocks noChangeAspect="1"/>
          </p:cNvPicPr>
          <p:nvPr/>
        </p:nvPicPr>
        <p:blipFill>
          <a:blip r:embed="rId3"/>
          <a:stretch>
            <a:fillRect/>
          </a:stretch>
        </p:blipFill>
        <p:spPr>
          <a:xfrm>
            <a:off x="414669" y="0"/>
            <a:ext cx="4231758" cy="495720"/>
          </a:xfrm>
          <a:prstGeom prst="rect">
            <a:avLst/>
          </a:prstGeom>
        </p:spPr>
      </p:pic>
      <p:pic>
        <p:nvPicPr>
          <p:cNvPr id="7" name="Picture 6">
            <a:extLst>
              <a:ext uri="{FF2B5EF4-FFF2-40B4-BE49-F238E27FC236}">
                <a16:creationId xmlns:a16="http://schemas.microsoft.com/office/drawing/2014/main" id="{FBA4F1C6-E108-3934-C3F3-BD6C4EB386E3}"/>
              </a:ext>
            </a:extLst>
          </p:cNvPr>
          <p:cNvPicPr>
            <a:picLocks noChangeAspect="1"/>
          </p:cNvPicPr>
          <p:nvPr/>
        </p:nvPicPr>
        <p:blipFill>
          <a:blip r:embed="rId4"/>
          <a:stretch>
            <a:fillRect/>
          </a:stretch>
        </p:blipFill>
        <p:spPr>
          <a:xfrm>
            <a:off x="5066272" y="871027"/>
            <a:ext cx="7125728" cy="5986973"/>
          </a:xfrm>
          <a:prstGeom prst="rect">
            <a:avLst/>
          </a:prstGeom>
        </p:spPr>
      </p:pic>
      <p:pic>
        <p:nvPicPr>
          <p:cNvPr id="13" name="Picture 12" descr="A diagram of a medical worker&#10;&#10;Description automatically generated with medium confidence">
            <a:extLst>
              <a:ext uri="{FF2B5EF4-FFF2-40B4-BE49-F238E27FC236}">
                <a16:creationId xmlns:a16="http://schemas.microsoft.com/office/drawing/2014/main" id="{63C04074-2D1A-1F3C-BEAE-D4364255641F}"/>
              </a:ext>
            </a:extLst>
          </p:cNvPr>
          <p:cNvPicPr>
            <a:picLocks noChangeAspect="1"/>
          </p:cNvPicPr>
          <p:nvPr/>
        </p:nvPicPr>
        <p:blipFill rotWithShape="1">
          <a:blip r:embed="rId5"/>
          <a:srcRect t="1466" r="37665" b="7074"/>
          <a:stretch/>
        </p:blipFill>
        <p:spPr>
          <a:xfrm>
            <a:off x="0" y="765545"/>
            <a:ext cx="4973530" cy="5256114"/>
          </a:xfrm>
          <a:prstGeom prst="rect">
            <a:avLst/>
          </a:prstGeom>
        </p:spPr>
      </p:pic>
      <p:pic>
        <p:nvPicPr>
          <p:cNvPr id="15" name="Picture 14">
            <a:extLst>
              <a:ext uri="{FF2B5EF4-FFF2-40B4-BE49-F238E27FC236}">
                <a16:creationId xmlns:a16="http://schemas.microsoft.com/office/drawing/2014/main" id="{5E17CB8C-08F0-11E8-57A7-E24829D5C2FA}"/>
              </a:ext>
            </a:extLst>
          </p:cNvPr>
          <p:cNvPicPr>
            <a:picLocks noChangeAspect="1"/>
          </p:cNvPicPr>
          <p:nvPr/>
        </p:nvPicPr>
        <p:blipFill>
          <a:blip r:embed="rId6"/>
          <a:stretch>
            <a:fillRect/>
          </a:stretch>
        </p:blipFill>
        <p:spPr>
          <a:xfrm>
            <a:off x="5229922" y="0"/>
            <a:ext cx="5656523" cy="564425"/>
          </a:xfrm>
          <a:prstGeom prst="rect">
            <a:avLst/>
          </a:prstGeom>
        </p:spPr>
      </p:pic>
      <p:cxnSp>
        <p:nvCxnSpPr>
          <p:cNvPr id="17" name="Straight Connector 16">
            <a:extLst>
              <a:ext uri="{FF2B5EF4-FFF2-40B4-BE49-F238E27FC236}">
                <a16:creationId xmlns:a16="http://schemas.microsoft.com/office/drawing/2014/main" id="{D98F1F3D-248D-7131-E66C-AD3AE8B93D93}"/>
              </a:ext>
            </a:extLst>
          </p:cNvPr>
          <p:cNvCxnSpPr>
            <a:cxnSpLocks/>
          </p:cNvCxnSpPr>
          <p:nvPr/>
        </p:nvCxnSpPr>
        <p:spPr>
          <a:xfrm flipH="1">
            <a:off x="4971393" y="0"/>
            <a:ext cx="2137" cy="685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388240"/>
      </p:ext>
    </p:extLst>
  </p:cSld>
  <p:clrMapOvr>
    <a:masterClrMapping/>
  </p:clrMapOvr>
  <mc:AlternateContent xmlns:mc="http://schemas.openxmlformats.org/markup-compatibility/2006" xmlns:p14="http://schemas.microsoft.com/office/powerpoint/2010/main">
    <mc:Choice Requires="p14">
      <p:transition spd="slow" p14:dur="2000" advTm="30865"/>
    </mc:Choice>
    <mc:Fallback xmlns="">
      <p:transition spd="slow" advTm="30865"/>
    </mc:Fallback>
  </mc:AlternateContent>
  <p:extLst>
    <p:ext uri="{3A86A75C-4F4B-4683-9AE1-C65F6400EC91}">
      <p14:laserTraceLst xmlns:p14="http://schemas.microsoft.com/office/powerpoint/2010/main">
        <p14:tracePtLst>
          <p14:tracePt t="75" x="3486150" y="1354138"/>
          <p14:tracePt t="88" x="3556000" y="1354138"/>
          <p14:tracePt t="99" x="3590925" y="1362075"/>
          <p14:tracePt t="111" x="3598863" y="1362075"/>
          <p14:tracePt t="144" x="3590925" y="1354138"/>
          <p14:tracePt t="154" x="3570288" y="1333500"/>
          <p14:tracePt t="166" x="3562350" y="1327150"/>
          <p14:tracePt t="684" x="3562350" y="1333500"/>
          <p14:tracePt t="695" x="3527425" y="1390650"/>
          <p14:tracePt t="706" x="3513138" y="1425575"/>
          <p14:tracePt t="717" x="3506788" y="1466850"/>
          <p14:tracePt t="728" x="3521075" y="1489075"/>
          <p14:tracePt t="740" x="3527425" y="1509713"/>
          <p14:tracePt t="750" x="3535363" y="1517650"/>
          <p14:tracePt t="762" x="3513138" y="1544638"/>
          <p14:tracePt t="788" x="3506788" y="1544638"/>
          <p14:tracePt t="1327" x="3506788" y="1538288"/>
          <p14:tracePt t="1357" x="3506788" y="1517650"/>
          <p14:tracePt t="1368" x="3506788" y="1509713"/>
          <p14:tracePt t="1391" x="3506788" y="1495425"/>
          <p14:tracePt t="1402" x="3513138" y="1495425"/>
          <p14:tracePt t="1413" x="3513138" y="1489075"/>
          <p14:tracePt t="1424" x="3535363" y="1460500"/>
          <p14:tracePt t="1436" x="3541713" y="1454150"/>
          <p14:tracePt t="1447" x="3541713" y="1446213"/>
          <p14:tracePt t="1458" x="3541713" y="1431925"/>
          <p14:tracePt t="1469" x="3549650" y="1411288"/>
          <p14:tracePt t="1481" x="3549650" y="1403350"/>
          <p14:tracePt t="1501" x="3535363" y="1376363"/>
          <p14:tracePt t="1504" x="3527425" y="1339850"/>
          <p14:tracePt t="1518" x="3506788" y="1312863"/>
          <p14:tracePt t="1534" x="3486150" y="1284288"/>
          <p14:tracePt t="1538" x="3471863" y="1255713"/>
          <p14:tracePt t="1551" x="3429000" y="1227138"/>
          <p14:tracePt t="1567" x="3379788" y="1200150"/>
          <p14:tracePt t="1571" x="3330575" y="1177925"/>
          <p14:tracePt t="1585" x="3244850" y="1149350"/>
          <p14:tracePt t="1601" x="3181350" y="1136650"/>
          <p14:tracePt t="1605" x="3090863" y="1128713"/>
          <p14:tracePt t="1618" x="2984500" y="1114425"/>
          <p14:tracePt t="1634" x="2892425" y="1128713"/>
          <p14:tracePt t="1640" x="2751138" y="1163638"/>
          <p14:tracePt t="1651" x="2660650" y="1212850"/>
          <p14:tracePt t="1662" x="2497138" y="1327150"/>
          <p14:tracePt t="1672" x="2392363" y="1439863"/>
          <p14:tracePt t="1685" x="2300288" y="1558925"/>
          <p14:tracePt t="1696" x="2222500" y="1685925"/>
          <p14:tracePt t="1707" x="2187575" y="1763713"/>
          <p14:tracePt t="1719" x="2144713" y="1855788"/>
          <p14:tracePt t="1730" x="2109788" y="1933575"/>
          <p14:tracePt t="1741" x="2101850" y="1962150"/>
          <p14:tracePt t="1755" x="2095500" y="1989138"/>
          <p14:tracePt t="1763" x="2095500" y="1997075"/>
          <p14:tracePt t="2089" x="2101850" y="1997075"/>
          <p14:tracePt t="2102" x="2216150" y="1905000"/>
          <p14:tracePt t="2112" x="2216150" y="1876425"/>
          <p14:tracePt t="2460" x="2216150" y="1870075"/>
          <p14:tracePt t="2494" x="2216150" y="1862138"/>
          <p14:tracePt t="2529" x="2222500" y="1855788"/>
          <p14:tracePt t="2539" x="2222500" y="1847850"/>
          <p14:tracePt t="2554" x="2222500" y="1841500"/>
          <p14:tracePt t="2573" x="2222500" y="1827213"/>
          <p14:tracePt t="2586" x="2222500" y="1820863"/>
          <p14:tracePt t="2620" x="2216150" y="1806575"/>
          <p14:tracePt t="3395" x="2208213" y="1806575"/>
          <p14:tracePt t="3406" x="2179638" y="1862138"/>
          <p14:tracePt t="3440" x="2179638" y="1870075"/>
          <p14:tracePt t="3449" x="2173288" y="1876425"/>
          <p14:tracePt t="3888" x="2173288" y="1835150"/>
          <p14:tracePt t="3899" x="2193925" y="1820863"/>
          <p14:tracePt t="3911" x="2216150" y="1798638"/>
          <p14:tracePt t="3933" x="2236788" y="1792288"/>
          <p14:tracePt t="3944" x="2243138" y="1792288"/>
          <p14:tracePt t="4171" x="2243138" y="1798638"/>
          <p14:tracePt t="4180" x="2279650" y="1841500"/>
          <p14:tracePt t="4194" x="2300288" y="1905000"/>
          <p14:tracePt t="4204" x="2306638" y="1939925"/>
          <p14:tracePt t="4214" x="2306638" y="1989138"/>
          <p14:tracePt t="4227" x="2306638" y="2074863"/>
          <p14:tracePt t="4237" x="2300288" y="2159000"/>
          <p14:tracePt t="4249" x="2271713" y="2251075"/>
          <p14:tracePt t="4261" x="2228850" y="2355850"/>
          <p14:tracePt t="4271" x="2187575" y="2419350"/>
          <p14:tracePt t="4285" x="2165350" y="2482850"/>
          <p14:tracePt t="4294" x="2159000" y="2505075"/>
          <p14:tracePt t="4305" x="2159000" y="2511425"/>
          <p14:tracePt t="4316" x="2165350" y="2519363"/>
          <p14:tracePt t="4327" x="2187575" y="2462213"/>
          <p14:tracePt t="4338" x="2193925" y="2447925"/>
          <p14:tracePt t="4349" x="2193925" y="2441575"/>
          <p14:tracePt t="4733" x="2187575" y="2433638"/>
          <p14:tracePt t="4754" x="2152650" y="2355850"/>
          <p14:tracePt t="4755" x="2116138" y="2335213"/>
          <p14:tracePt t="4766" x="2081213" y="2306638"/>
          <p14:tracePt t="4787" x="2025650" y="2251075"/>
          <p14:tracePt t="4791" x="1968500" y="2187575"/>
          <p14:tracePt t="4804" x="1925638" y="2152650"/>
          <p14:tracePt t="4811" x="1890713" y="2109788"/>
          <p14:tracePt t="4822" x="1862138" y="2089150"/>
          <p14:tracePt t="4833" x="1841500" y="2081213"/>
          <p14:tracePt t="4845" x="1835150" y="2074863"/>
          <p14:tracePt t="4856" x="1812925" y="2074863"/>
          <p14:tracePt t="4867" x="1798638" y="2095500"/>
          <p14:tracePt t="4879" x="1757363" y="2144713"/>
          <p14:tracePt t="4890" x="1665288" y="2328863"/>
          <p14:tracePt t="4905" x="1566863" y="2533650"/>
          <p14:tracePt t="4911" x="1466850" y="2744788"/>
          <p14:tracePt t="4923" x="1276350" y="3259138"/>
          <p14:tracePt t="4938" x="1128713" y="3703638"/>
          <p14:tracePt t="4945" x="1001713" y="4156075"/>
          <p14:tracePt t="4957" x="938213" y="4600575"/>
          <p14:tracePt t="4971" x="923925" y="4883150"/>
          <p14:tracePt t="4979" x="987425" y="5397500"/>
          <p14:tracePt t="4990" x="1143000" y="5784850"/>
          <p14:tracePt t="5005" x="1319213" y="6018213"/>
          <p14:tracePt t="5013" x="1593850" y="6257925"/>
          <p14:tracePt t="5028" x="2017713" y="6477000"/>
          <p14:tracePt t="5038" x="2447925" y="6610350"/>
          <p14:tracePt t="5048" x="2779713" y="6653213"/>
          <p14:tracePt t="5061" x="3351213" y="6667500"/>
          <p14:tracePt t="5072" x="3732213" y="6618288"/>
          <p14:tracePt t="5082" x="3951288" y="6554788"/>
          <p14:tracePt t="5094" x="4184650" y="6434138"/>
          <p14:tracePt t="5105" x="4338638" y="6251575"/>
          <p14:tracePt t="5116" x="4402138" y="6089650"/>
          <p14:tracePt t="5128" x="4416425" y="5899150"/>
          <p14:tracePt t="5139" x="4395788" y="5686425"/>
          <p14:tracePt t="5150" x="4318000" y="5495925"/>
          <p14:tracePt t="5162" x="4141788" y="5186363"/>
          <p14:tracePt t="5173" x="3930650" y="4953000"/>
          <p14:tracePt t="5183" x="3789363" y="4819650"/>
          <p14:tracePt t="5195" x="3521075" y="4641850"/>
          <p14:tracePt t="5206" x="3287713" y="4565650"/>
          <p14:tracePt t="5218" x="3132138" y="4551363"/>
          <p14:tracePt t="5238" x="2970213" y="4578350"/>
          <p14:tracePt t="5244" x="2814638" y="4670425"/>
          <p14:tracePt t="5254" x="2681288" y="4826000"/>
          <p14:tracePt t="5262" x="2511425" y="5051425"/>
          <p14:tracePt t="5274" x="2392363" y="5256213"/>
          <p14:tracePt t="5285" x="2279650" y="5467350"/>
          <p14:tracePt t="5296" x="2173288" y="5665788"/>
          <p14:tracePt t="5307" x="2109788" y="5799138"/>
          <p14:tracePt t="5318" x="2095500" y="5862638"/>
          <p14:tracePt t="5329" x="2101850" y="5891213"/>
          <p14:tracePt t="5341" x="2124075" y="5911850"/>
          <p14:tracePt t="5352" x="2243138" y="5969000"/>
          <p14:tracePt t="5362" x="2413000" y="6032500"/>
          <p14:tracePt t="5375" x="2667000" y="6081713"/>
          <p14:tracePt t="5386" x="2949575" y="6102350"/>
          <p14:tracePt t="5397" x="3232150" y="6102350"/>
          <p14:tracePt t="5408" x="3648075" y="6061075"/>
          <p14:tracePt t="5423" x="3824288" y="6018213"/>
          <p14:tracePt t="5431" x="4049713" y="5911850"/>
          <p14:tracePt t="5443" x="4148138" y="5807075"/>
          <p14:tracePt t="5455" x="4184650" y="5694363"/>
          <p14:tracePt t="5463" x="4197350" y="5581650"/>
          <p14:tracePt t="5477" x="4106863" y="5354638"/>
          <p14:tracePt t="5488" x="3971925" y="5164138"/>
          <p14:tracePt t="5497" x="3732213" y="4932363"/>
          <p14:tracePt t="5510" x="3449638" y="4733925"/>
          <p14:tracePt t="5521" x="3168650" y="4600575"/>
          <p14:tracePt t="5531" x="2921000" y="4543425"/>
          <p14:tracePt t="5544" x="2701925" y="4537075"/>
          <p14:tracePt t="5557" x="2497138" y="4572000"/>
          <p14:tracePt t="5564" x="2384425" y="4656138"/>
          <p14:tracePt t="5578" x="2286000" y="4783138"/>
          <p14:tracePt t="5589" x="2222500" y="4967288"/>
          <p14:tracePt t="5606" x="2187575" y="5186363"/>
          <p14:tracePt t="5611" x="2187575" y="5340350"/>
          <p14:tracePt t="5622" x="2222500" y="5545138"/>
          <p14:tracePt t="5638" x="2292350" y="5665788"/>
          <p14:tracePt t="5645" x="2433638" y="5784850"/>
          <p14:tracePt t="5657" x="2589213" y="5870575"/>
          <p14:tracePt t="5665" x="2808288" y="5934075"/>
          <p14:tracePt t="5679" x="3005138" y="5962650"/>
          <p14:tracePt t="5692" x="3252788" y="5983288"/>
          <p14:tracePt t="5701" x="3506788" y="5983288"/>
          <p14:tracePt t="5712" x="3697288" y="5975350"/>
          <p14:tracePt t="5727" x="3930650" y="5948363"/>
          <p14:tracePt t="5734" x="4064000" y="5911850"/>
          <p14:tracePt t="5746" x="4205288" y="5827713"/>
          <p14:tracePt t="5758" x="4240213" y="5749925"/>
          <p14:tracePt t="5768" x="4211638" y="5657850"/>
          <p14:tracePt t="5780" x="4162425" y="5594350"/>
          <p14:tracePt t="5793" x="4113213" y="5567363"/>
          <p14:tracePt t="6410" x="4121150" y="5567363"/>
          <p14:tracePt t="6432" x="4113213" y="5567363"/>
          <p14:tracePt t="6455" x="4092575" y="5559425"/>
          <p14:tracePt t="6478" x="4092575" y="5553075"/>
          <p14:tracePt t="6487" x="4092575" y="5545138"/>
          <p14:tracePt t="6511" x="4092575" y="5538788"/>
          <p14:tracePt t="6523" x="4098925" y="5530850"/>
          <p14:tracePt t="6544" x="4106863" y="5530850"/>
          <p14:tracePt t="6556" x="4113213" y="5530850"/>
          <p14:tracePt t="6566" x="4113213" y="5524500"/>
          <p14:tracePt t="8084" x="4121150" y="5524500"/>
          <p14:tracePt t="8095" x="4184650" y="5553075"/>
          <p14:tracePt t="8107" x="4303713" y="5651500"/>
          <p14:tracePt t="8118" x="4459288" y="5778500"/>
          <p14:tracePt t="8141" x="4768850" y="5954713"/>
          <p14:tracePt t="8718" x="4776788" y="5948363"/>
          <p14:tracePt t="8729" x="4895850" y="5891213"/>
          <p14:tracePt t="8737" x="4924425" y="5884863"/>
          <p14:tracePt t="8750" x="4959350" y="5884863"/>
          <p14:tracePt t="8761" x="4973638" y="5884863"/>
          <p14:tracePt t="8774" x="4995863" y="5899150"/>
          <p14:tracePt t="8784" x="5030788" y="5899150"/>
          <p14:tracePt t="8796" x="5100638" y="5899150"/>
          <p14:tracePt t="8808" x="5207000" y="5884863"/>
          <p14:tracePt t="8817" x="5334000" y="5876925"/>
          <p14:tracePt t="8830" x="5475288" y="5870575"/>
          <p14:tracePt t="8844" x="5616575" y="5848350"/>
          <p14:tracePt t="8851" x="5721350" y="5827713"/>
          <p14:tracePt t="8864" x="5891213" y="5778500"/>
          <p14:tracePt t="8878" x="6067425" y="5700713"/>
          <p14:tracePt t="8885" x="6257925" y="5608638"/>
          <p14:tracePt t="8896" x="6462713" y="5503863"/>
          <p14:tracePt t="8909" x="6667500" y="5376863"/>
          <p14:tracePt t="8921" x="6858000" y="5227638"/>
          <p14:tracePt t="8930" x="7083425" y="5010150"/>
          <p14:tracePt t="8941" x="7323138" y="4670425"/>
          <p14:tracePt t="8952" x="7613650" y="4141788"/>
          <p14:tracePt t="8964" x="7767638" y="3752850"/>
          <p14:tracePt t="8978" x="7894638" y="3273425"/>
          <p14:tracePt t="8986" x="7937500" y="2730500"/>
          <p14:tracePt t="8998" x="7923213" y="2476500"/>
          <p14:tracePt t="9011" x="7853363" y="2271713"/>
          <p14:tracePt t="9020" x="7726363" y="2089150"/>
          <p14:tracePt t="9031" x="7620000" y="1982788"/>
          <p14:tracePt t="9044" x="7521575" y="1890713"/>
          <p14:tracePt t="9053" x="7423150" y="1806575"/>
          <p14:tracePt t="9078" x="7351713" y="1749425"/>
          <p14:tracePt t="9088" x="7351713" y="1743075"/>
          <p14:tracePt t="9099" x="7380288" y="1749425"/>
          <p14:tracePt t="9111" x="7423150" y="1757363"/>
          <p14:tracePt t="9121" x="7464425" y="1778000"/>
          <p14:tracePt t="9144" x="7521575" y="1820863"/>
          <p14:tracePt t="9494" x="7521575" y="1812925"/>
          <p14:tracePt t="9503" x="7507288" y="1784350"/>
          <p14:tracePt t="9515" x="7493000" y="1763713"/>
          <p14:tracePt t="9526" x="7478713" y="1720850"/>
          <p14:tracePt t="9537" x="7450138" y="1685925"/>
          <p14:tracePt t="9548" x="7400925" y="1622425"/>
          <p14:tracePt t="9559" x="7331075" y="1552575"/>
          <p14:tracePt t="9570" x="7239000" y="1481138"/>
          <p14:tracePt t="9582" x="7069138" y="1368425"/>
          <p14:tracePt t="9594" x="6886575" y="1270000"/>
          <p14:tracePt t="9605" x="6554788" y="1128713"/>
          <p14:tracePt t="9616" x="6280150" y="1022350"/>
          <p14:tracePt t="9630" x="6046788" y="952500"/>
          <p14:tracePt t="9638" x="5764213" y="882650"/>
          <p14:tracePt t="9650" x="5559425" y="831850"/>
          <p14:tracePt t="9662" x="5368925" y="804863"/>
          <p14:tracePt t="9672" x="5299075" y="790575"/>
          <p14:tracePt t="9706" x="5391150" y="790575"/>
          <p14:tracePt t="9718" x="5530850" y="790575"/>
          <p14:tracePt t="9728" x="5735638" y="790575"/>
          <p14:tracePt t="9740" x="6102350" y="790575"/>
          <p14:tracePt t="9751" x="6462713" y="790575"/>
          <p14:tracePt t="9761" x="6745288" y="790575"/>
          <p14:tracePt t="9773" x="7161213" y="790575"/>
          <p14:tracePt t="9785" x="7337425" y="790575"/>
          <p14:tracePt t="9797" x="7535863" y="790575"/>
          <p14:tracePt t="9809" x="7662863" y="768350"/>
          <p14:tracePt t="9818" x="7689850" y="762000"/>
          <p14:tracePt t="9852" x="7683500" y="762000"/>
          <p14:tracePt t="9864" x="7513638" y="733425"/>
          <p14:tracePt t="9877" x="7345363" y="719138"/>
          <p14:tracePt t="9886" x="7189788" y="712788"/>
          <p14:tracePt t="9897" x="7005638" y="692150"/>
          <p14:tracePt t="9911" x="6892925" y="677863"/>
          <p14:tracePt t="9932" x="6892925" y="669925"/>
          <p14:tracePt t="9944" x="6900863" y="669925"/>
          <p14:tracePt t="9954" x="6991350" y="655638"/>
          <p14:tracePt t="9965" x="7097713" y="641350"/>
          <p14:tracePt t="9977" x="7204075" y="641350"/>
          <p14:tracePt t="9986" x="7288213" y="641350"/>
          <p14:tracePt t="9997" x="7316788" y="655638"/>
          <p14:tracePt t="10009" x="7323138" y="655638"/>
          <p14:tracePt t="10019" x="7323138" y="663575"/>
          <p14:tracePt t="10031" x="7316788" y="663575"/>
          <p14:tracePt t="10044" x="7302500" y="677863"/>
          <p14:tracePt t="10053" x="7296150" y="684213"/>
          <p14:tracePt t="12969" x="7296150" y="692150"/>
          <p14:tracePt t="12992" x="7351713" y="747713"/>
          <p14:tracePt t="13699" x="7337425" y="755650"/>
          <p14:tracePt t="13711" x="7253288" y="768350"/>
          <p14:tracePt t="13724" x="7154863" y="782638"/>
          <p14:tracePt t="13733" x="7042150" y="796925"/>
          <p14:tracePt t="13746" x="6915150" y="831850"/>
          <p14:tracePt t="13757" x="6765925" y="868363"/>
          <p14:tracePt t="13767" x="6661150" y="987425"/>
          <p14:tracePt t="13779" x="6597650" y="1093788"/>
          <p14:tracePt t="13790" x="6561138" y="1177925"/>
          <p14:tracePt t="13801" x="6540500" y="1249363"/>
          <p14:tracePt t="13813" x="6534150" y="1270000"/>
          <p14:tracePt t="14128" x="6554788" y="1284288"/>
          <p14:tracePt t="14164" x="6554788" y="1276350"/>
          <p14:tracePt t="14172" x="6534150" y="1290638"/>
          <p14:tracePt t="14441" x="6526213" y="1284288"/>
          <p14:tracePt t="14457" x="6462713" y="1235075"/>
          <p14:tracePt t="14465" x="6407150" y="1212850"/>
          <p14:tracePt t="14476" x="6378575" y="1177925"/>
          <p14:tracePt t="14488" x="6378575" y="1157288"/>
          <p14:tracePt t="14501" x="6370638" y="1157288"/>
          <p14:tracePt t="14514" x="6370638" y="1149350"/>
          <p14:tracePt t="14521" x="6370638" y="1143000"/>
          <p14:tracePt t="14534" x="6370638" y="1122363"/>
          <p14:tracePt t="14547" x="6378575" y="1100138"/>
          <p14:tracePt t="14555" x="6413500" y="1073150"/>
          <p14:tracePt t="14567" x="6456363" y="1050925"/>
          <p14:tracePt t="14581" x="6477000" y="1030288"/>
          <p14:tracePt t="14588" x="6497638" y="1022350"/>
          <p14:tracePt t="14598" x="6511925" y="1001713"/>
          <p14:tracePt t="14621" x="6511925" y="973138"/>
          <p14:tracePt t="14632" x="6511925" y="952500"/>
          <p14:tracePt t="14644" x="6497638" y="903288"/>
          <p14:tracePt t="14654" x="6470650" y="846138"/>
          <p14:tracePt t="14666" x="6399213" y="790575"/>
          <p14:tracePt t="14680" x="6350000" y="747713"/>
          <p14:tracePt t="14688" x="6251575" y="698500"/>
          <p14:tracePt t="14700" x="6145213" y="663575"/>
          <p14:tracePt t="14714" x="6075363" y="655638"/>
          <p14:tracePt t="14722" x="5969000" y="655638"/>
          <p14:tracePt t="14733" x="5862638" y="669925"/>
          <p14:tracePt t="14748" x="5813425" y="684213"/>
          <p14:tracePt t="14756" x="5735638" y="747713"/>
          <p14:tracePt t="14767" x="5694363" y="782638"/>
          <p14:tracePt t="14778" x="5602288" y="882650"/>
          <p14:tracePt t="14791" x="5538788" y="1016000"/>
          <p14:tracePt t="14801" x="5510213" y="1122363"/>
          <p14:tracePt t="14812" x="5461000" y="1368425"/>
          <p14:tracePt t="14827" x="5432425" y="1544638"/>
          <p14:tracePt t="14834" x="5403850" y="1806575"/>
          <p14:tracePt t="14847" x="5391150" y="2060575"/>
          <p14:tracePt t="14858" x="5391150" y="2343150"/>
          <p14:tracePt t="14868" x="5403850" y="2624138"/>
          <p14:tracePt t="14881" x="5432425" y="2808288"/>
          <p14:tracePt t="14891" x="5481638" y="2998788"/>
          <p14:tracePt t="14902" x="5553075" y="3189288"/>
          <p14:tracePt t="14914" x="5708650" y="3463925"/>
          <p14:tracePt t="14928" x="5799138" y="3570288"/>
          <p14:tracePt t="14936" x="6046788" y="3803650"/>
          <p14:tracePt t="14948" x="6251575" y="3937000"/>
          <p14:tracePt t="14961" x="6384925" y="4000500"/>
          <p14:tracePt t="14971" x="6511925" y="4043363"/>
          <p14:tracePt t="14982" x="6618288" y="4057650"/>
          <p14:tracePt t="14992" x="6710363" y="4029075"/>
          <p14:tracePt t="15017" x="6864350" y="3824288"/>
          <p14:tracePt t="15030" x="6907213" y="3654425"/>
          <p14:tracePt t="15037" x="6935788" y="3463925"/>
          <p14:tracePt t="15048" x="6935788" y="3244850"/>
          <p14:tracePt t="15059" x="6921500" y="3033713"/>
          <p14:tracePt t="15071" x="6837363" y="2695575"/>
          <p14:tracePt t="15084" x="6765925" y="2441575"/>
          <p14:tracePt t="15095" x="6696075" y="2271713"/>
          <p14:tracePt t="15105" x="6569075" y="2011363"/>
          <p14:tracePt t="15116" x="6477000" y="1870075"/>
          <p14:tracePt t="15128" x="6350000" y="1708150"/>
          <p14:tracePt t="15138" x="6251575" y="1616075"/>
          <p14:tracePt t="15149" x="6130925" y="1552575"/>
          <p14:tracePt t="15161" x="6038850" y="1517650"/>
          <p14:tracePt t="15172" x="5905500" y="1517650"/>
          <p14:tracePt t="15183" x="5757863" y="1544638"/>
          <p14:tracePt t="15198" x="5657850" y="1608138"/>
          <p14:tracePt t="15205" x="5559425" y="1700213"/>
          <p14:tracePt t="15217" x="5475288" y="1820863"/>
          <p14:tracePt t="15231" x="5403850" y="1997075"/>
          <p14:tracePt t="15239" x="5376863" y="2173288"/>
          <p14:tracePt t="15251" x="5376863" y="2335213"/>
          <p14:tracePt t="15264" x="5391150" y="2482850"/>
          <p14:tracePt t="15273" x="5426075" y="2632075"/>
          <p14:tracePt t="15284" x="5481638" y="2736850"/>
          <p14:tracePt t="15298" x="5524500" y="2822575"/>
          <p14:tracePt t="15307" x="5545138" y="2843213"/>
          <p14:tracePt t="15318" x="5567363" y="2871788"/>
          <p14:tracePt t="15566" x="5573713" y="2871788"/>
          <p14:tracePt t="15578" x="5651500" y="2900363"/>
          <p14:tracePt t="15593" x="5721350" y="2949575"/>
          <p14:tracePt t="15599" x="5835650" y="3019425"/>
          <p14:tracePt t="15612" x="5911850" y="3082925"/>
          <p14:tracePt t="15626" x="5997575" y="3132138"/>
          <p14:tracePt t="15635" x="6081713" y="3181350"/>
          <p14:tracePt t="15646" x="6124575" y="3209925"/>
          <p14:tracePt t="15661" x="6130925" y="3209925"/>
          <p14:tracePt t="15881" x="6130925" y="3203575"/>
          <p14:tracePt t="15895" x="6102350" y="3189288"/>
          <p14:tracePt t="15904" x="6096000" y="3146425"/>
          <p14:tracePt t="15916" x="6096000" y="3117850"/>
          <p14:tracePt t="15932" x="6096000" y="3111500"/>
          <p14:tracePt t="15960" x="6089650" y="3111500"/>
          <p14:tracePt t="15982" x="6046788" y="3168650"/>
          <p14:tracePt t="15986" x="6003925" y="3244850"/>
          <p14:tracePt t="15998" x="5954713" y="3351213"/>
          <p14:tracePt t="16007" x="5911850" y="3498850"/>
          <p14:tracePt t="16017" x="5862638" y="3689350"/>
          <p14:tracePt t="16032" x="5835650" y="3902075"/>
          <p14:tracePt t="16040" x="5827713" y="4133850"/>
          <p14:tracePt t="16051" x="5842000" y="4375150"/>
          <p14:tracePt t="16066" x="5905500" y="4586288"/>
          <p14:tracePt t="16073" x="5989638" y="4756150"/>
          <p14:tracePt t="16084" x="6116638" y="4868863"/>
          <p14:tracePt t="16099" x="6307138" y="4932363"/>
          <p14:tracePt t="16107" x="6477000" y="4959350"/>
          <p14:tracePt t="16118" x="6864350" y="4973638"/>
          <p14:tracePt t="16133" x="7077075" y="4938713"/>
          <p14:tracePt t="16141" x="7351713" y="4832350"/>
          <p14:tracePt t="16152" x="7521575" y="4705350"/>
          <p14:tracePt t="16166" x="7697788" y="4487863"/>
          <p14:tracePt t="16175" x="7767638" y="4303713"/>
          <p14:tracePt t="16186" x="7753350" y="4078288"/>
          <p14:tracePt t="16199" x="7669213" y="3873500"/>
          <p14:tracePt t="16208" x="7423150" y="3541713"/>
          <p14:tracePt t="16220" x="7259638" y="3371850"/>
          <p14:tracePt t="16233" x="7034213" y="3244850"/>
          <p14:tracePt t="16242" x="6872288" y="3224213"/>
          <p14:tracePt t="16253" x="6773863" y="3259138"/>
          <p14:tracePt t="16266" x="6661150" y="3365500"/>
          <p14:tracePt t="16276" x="6597650" y="3521075"/>
          <p14:tracePt t="16287" x="6554788" y="3746500"/>
          <p14:tracePt t="16299" x="6554788" y="3943350"/>
          <p14:tracePt t="16309" x="6624638" y="4141788"/>
          <p14:tracePt t="16321" x="6737350" y="4318000"/>
          <p14:tracePt t="16332" x="6921500" y="4424363"/>
          <p14:tracePt t="16345" x="7281863" y="4465638"/>
          <p14:tracePt t="16353" x="7689850" y="4416425"/>
          <p14:tracePt t="16367" x="8142288" y="4268788"/>
          <p14:tracePt t="16378" x="8734425" y="4035425"/>
          <p14:tracePt t="16388" x="9242425" y="3781425"/>
          <p14:tracePt t="16400" x="9652000" y="3549650"/>
          <p14:tracePt t="16411" x="9975850" y="3365500"/>
          <p14:tracePt t="16421" x="10188575" y="3259138"/>
          <p14:tracePt t="16434" x="10287000" y="3217863"/>
          <p14:tracePt t="16445" x="10329863" y="3217863"/>
          <p14:tracePt t="16467" x="10321925" y="3244850"/>
          <p14:tracePt t="16479" x="10315575" y="3252788"/>
          <p14:tracePt t="16490" x="10180638" y="3414713"/>
          <p14:tracePt t="16503" x="10082213" y="3527425"/>
          <p14:tracePt t="16515" x="9955213" y="3605213"/>
          <p14:tracePt t="16522" x="9871075" y="3640138"/>
          <p14:tracePt t="16537" x="9785350" y="3662363"/>
          <p14:tracePt t="16549" x="9744075" y="3662363"/>
          <p14:tracePt t="16557" x="9721850" y="3676650"/>
          <p14:tracePt t="16570" x="9694863" y="3703638"/>
          <p14:tracePt t="16582" x="9672638" y="3746500"/>
          <p14:tracePt t="16600" x="9652000" y="3873500"/>
          <p14:tracePt t="16604" x="9652000" y="3994150"/>
          <p14:tracePt t="16616" x="9680575" y="4133850"/>
          <p14:tracePt t="16623" x="9744075" y="4283075"/>
          <p14:tracePt t="16637" x="9793288" y="4338638"/>
          <p14:tracePt t="16649" x="9848850" y="4387850"/>
          <p14:tracePt t="16666" x="9891713" y="4395788"/>
          <p14:tracePt t="16670" x="9899650" y="4395788"/>
          <p14:tracePt t="16700" x="9899650" y="4387850"/>
          <p14:tracePt t="16704" x="9877425" y="4367213"/>
          <p14:tracePt t="16716" x="9793288" y="4289425"/>
          <p14:tracePt t="16733" x="9694863" y="4225925"/>
          <p14:tracePt t="16737" x="9574213" y="4176713"/>
          <p14:tracePt t="16749" x="9482138" y="4176713"/>
          <p14:tracePt t="16767" x="9455150" y="4197350"/>
          <p14:tracePt t="16771" x="9455150" y="4240213"/>
          <p14:tracePt t="16782" x="9482138" y="4311650"/>
          <p14:tracePt t="16792" x="9545638" y="4402138"/>
          <p14:tracePt t="16803" x="9680575" y="4529138"/>
          <p14:tracePt t="16816" x="9799638" y="4621213"/>
          <p14:tracePt t="16833" x="9906000" y="4705350"/>
          <p14:tracePt t="16837" x="10004425" y="4756150"/>
          <p14:tracePt t="16849" x="10026650" y="4768850"/>
          <p14:tracePt t="16894" x="10004425" y="4719638"/>
          <p14:tracePt t="16895" x="9998075" y="4705350"/>
          <p14:tracePt t="16905" x="9891713" y="4537075"/>
          <p14:tracePt t="16916" x="9848850" y="4451350"/>
          <p14:tracePt t="16928" x="9821863" y="4395788"/>
          <p14:tracePt t="16938" x="9821863" y="4387850"/>
          <p14:tracePt t="17097" x="9807575" y="4346575"/>
          <p14:tracePt t="17108" x="9799638" y="4318000"/>
          <p14:tracePt t="17120" x="9772650" y="4240213"/>
          <p14:tracePt t="17132" x="9758363" y="4148138"/>
          <p14:tracePt t="17142" x="9721850" y="4014788"/>
          <p14:tracePt t="17153" x="9652000" y="3781425"/>
          <p14:tracePt t="17167" x="9582150" y="3498850"/>
          <p14:tracePt t="17178" x="9482138" y="3195638"/>
          <p14:tracePt t="17188" x="9305925" y="2709863"/>
          <p14:tracePt t="17200" x="9193213" y="2447925"/>
          <p14:tracePt t="17211" x="9086850" y="2279650"/>
          <p14:tracePt t="17221" x="8974138" y="2138363"/>
          <p14:tracePt t="17234" x="8855075" y="2025650"/>
          <p14:tracePt t="17244" x="8756650" y="1939925"/>
          <p14:tracePt t="17255" x="8664575" y="1884363"/>
          <p14:tracePt t="17267" x="8650288" y="1870075"/>
          <p14:tracePt t="17278" x="8642350" y="1870075"/>
          <p14:tracePt t="17491" x="8642350" y="1841500"/>
          <p14:tracePt t="17502" x="8642350" y="1743075"/>
          <p14:tracePt t="17512" x="8621713" y="1630363"/>
          <p14:tracePt t="17523" x="8601075" y="1509713"/>
          <p14:tracePt t="17545" x="8551863" y="1403350"/>
          <p14:tracePt t="17550" x="8502650" y="1333500"/>
          <p14:tracePt t="17561" x="8445500" y="1276350"/>
          <p14:tracePt t="17568" x="8361363" y="1212850"/>
          <p14:tracePt t="17579" x="8297863" y="1171575"/>
          <p14:tracePt t="17595" x="8261350" y="1157288"/>
          <p14:tracePt t="17602" x="8255000" y="1157288"/>
          <p14:tracePt t="17613" x="8248650" y="1163638"/>
          <p14:tracePt t="17628" x="8240713" y="1171575"/>
          <p14:tracePt t="17636" x="8226425" y="1200150"/>
          <p14:tracePt t="17647" x="8205788" y="1276350"/>
          <p14:tracePt t="17661" x="8197850" y="1339850"/>
          <p14:tracePt t="17670" x="8197850" y="1411288"/>
          <p14:tracePt t="17680" x="8197850" y="1454150"/>
          <p14:tracePt t="17695" x="8197850" y="1503363"/>
          <p14:tracePt t="17703" x="8197850" y="1517650"/>
          <p14:tracePt t="17917" x="8197850" y="1524000"/>
          <p14:tracePt t="18245" x="8197850" y="1530350"/>
          <p14:tracePt t="18258" x="8191500" y="1566863"/>
          <p14:tracePt t="18267" x="8177213" y="1622425"/>
          <p14:tracePt t="18279" x="8162925" y="1665288"/>
          <p14:tracePt t="18290" x="8156575" y="1685925"/>
          <p14:tracePt t="18301" x="8148638" y="1700213"/>
          <p14:tracePt t="18311" x="8142288" y="1720850"/>
          <p14:tracePt t="18322" x="8142288" y="1728788"/>
          <p14:tracePt t="18335" x="8134350" y="1728788"/>
          <p14:tracePt t="18390" x="8128000" y="1735138"/>
          <p14:tracePt t="18772" x="8128000" y="1728788"/>
          <p14:tracePt t="18776" x="8128000" y="1708150"/>
          <p14:tracePt t="18786" x="8113713" y="1581150"/>
          <p14:tracePt t="18796" x="8107363" y="1509713"/>
          <p14:tracePt t="18807" x="8085138" y="1425575"/>
          <p14:tracePt t="18819" x="8085138" y="1319213"/>
          <p14:tracePt t="18830" x="8099425" y="1255713"/>
          <p14:tracePt t="18840" x="8156575" y="1149350"/>
          <p14:tracePt t="18853" x="8289925" y="966788"/>
          <p14:tracePt t="18862" x="8439150" y="776288"/>
          <p14:tracePt t="18873" x="8615363" y="585788"/>
          <p14:tracePt t="18885" x="8953500" y="331788"/>
          <p14:tracePt t="18896" x="9186863" y="254000"/>
          <p14:tracePt t="18907" x="9440863" y="239713"/>
          <p14:tracePt t="18918" x="9701213" y="311150"/>
          <p14:tracePt t="18929" x="10117138" y="577850"/>
          <p14:tracePt t="18941" x="10407650" y="839788"/>
          <p14:tracePt t="18952" x="10610850" y="1108075"/>
          <p14:tracePt t="18963" x="10837863" y="1489075"/>
          <p14:tracePt t="18974" x="10915650" y="1700213"/>
          <p14:tracePt t="18986" x="10964863" y="1870075"/>
          <p14:tracePt t="18997" x="10979150" y="1974850"/>
          <p14:tracePt t="19008" x="10985500" y="2017713"/>
          <p14:tracePt t="19075" x="10985500" y="2011363"/>
          <p14:tracePt t="19279" x="10979150" y="2011363"/>
          <p14:tracePt t="19290" x="10971213" y="2017713"/>
          <p14:tracePt t="19302" x="10971213" y="2025650"/>
          <p14:tracePt t="19312" x="10964863" y="2025650"/>
          <p14:tracePt t="19345" x="10956925" y="2025650"/>
          <p14:tracePt t="19357" x="10950575" y="2025650"/>
          <p14:tracePt t="19370" x="10950575" y="2017713"/>
          <p14:tracePt t="19385" x="10922000" y="1982788"/>
          <p14:tracePt t="19391" x="10864850" y="1919288"/>
          <p14:tracePt t="19403" x="10795000" y="1835150"/>
          <p14:tracePt t="19419" x="10682288" y="1714500"/>
          <p14:tracePt t="19424" x="10590213" y="1608138"/>
          <p14:tracePt t="19436" x="10583863" y="1593850"/>
          <p14:tracePt t="19829" x="10575925" y="1581150"/>
          <p14:tracePt t="19840" x="10442575" y="1509713"/>
          <p14:tracePt t="19852" x="10350500" y="1495425"/>
          <p14:tracePt t="19865" x="10266363" y="1466850"/>
          <p14:tracePt t="19875" x="10166350" y="1425575"/>
          <p14:tracePt t="19886" x="10096500" y="1390650"/>
          <p14:tracePt t="19897" x="10067925" y="1382713"/>
          <p14:tracePt t="19908" x="10033000" y="1376363"/>
          <p14:tracePt t="19920" x="10004425" y="1368425"/>
          <p14:tracePt t="19931" x="9983788" y="1347788"/>
          <p14:tracePt t="19942" x="9940925" y="1327150"/>
          <p14:tracePt t="19953" x="9906000" y="1312863"/>
          <p14:tracePt t="19965" x="9836150" y="1284288"/>
          <p14:tracePt t="19976" x="9764713" y="1263650"/>
          <p14:tracePt t="19987" x="9680575" y="1235075"/>
          <p14:tracePt t="19998" x="9594850" y="1220788"/>
          <p14:tracePt t="20011" x="9510713" y="1212850"/>
          <p14:tracePt t="20022" x="9426575" y="1200150"/>
          <p14:tracePt t="20036" x="9320213" y="1200150"/>
          <p14:tracePt t="20045" x="9250363" y="1200150"/>
          <p14:tracePt t="20055" x="9186863" y="1212850"/>
          <p14:tracePt t="20069" x="9137650" y="1220788"/>
          <p14:tracePt t="20078" x="9115425" y="1220788"/>
          <p14:tracePt t="20088" x="9115425" y="1227138"/>
          <p14:tracePt t="20414" x="9101138" y="1255713"/>
          <p14:tracePt t="20437" x="9101138" y="1601788"/>
          <p14:tracePt t="20448" x="9129713" y="1792288"/>
          <p14:tracePt t="20461" x="9150350" y="1989138"/>
          <p14:tracePt t="20471" x="9193213" y="2222500"/>
          <p14:tracePt t="20482" x="9228138" y="2384425"/>
          <p14:tracePt t="20503" x="9285288" y="2497138"/>
          <p14:tracePt t="20507" x="9285288" y="2505075"/>
          <p14:tracePt t="20887" x="9277350" y="2505075"/>
          <p14:tracePt t="20891" x="9277350" y="2497138"/>
          <p14:tracePt t="20903" x="9221788" y="2470150"/>
          <p14:tracePt t="20912" x="9201150" y="2447925"/>
          <p14:tracePt t="20925" x="9172575" y="2427288"/>
          <p14:tracePt t="20937" x="9150350" y="2398713"/>
          <p14:tracePt t="20944" x="9115425" y="2370138"/>
          <p14:tracePt t="20957" x="9074150" y="2320925"/>
          <p14:tracePt t="20971" x="9037638" y="2257425"/>
          <p14:tracePt t="20978" x="8974138" y="2165350"/>
          <p14:tracePt t="20990" x="8875713" y="2074863"/>
          <p14:tracePt t="21004" x="8742363" y="1982788"/>
          <p14:tracePt t="21011" x="8551863" y="1898650"/>
          <p14:tracePt t="21024" x="8332788" y="1827213"/>
          <p14:tracePt t="21037" x="8085138" y="1792288"/>
          <p14:tracePt t="21045" x="7859713" y="1784350"/>
          <p14:tracePt t="21056" x="7570788" y="1812925"/>
          <p14:tracePt t="21071" x="7386638" y="1870075"/>
          <p14:tracePt t="21078" x="7105650" y="2025650"/>
          <p14:tracePt t="21090" x="6915150" y="2173288"/>
          <p14:tracePt t="21101" x="6604000" y="2455863"/>
          <p14:tracePt t="21115" x="6407150" y="2695575"/>
          <p14:tracePt t="21123" x="6138863" y="3117850"/>
          <p14:tracePt t="21134" x="5997575" y="3394075"/>
          <p14:tracePt t="21148" x="5891213" y="3668713"/>
          <p14:tracePt t="21157" x="5821363" y="3902075"/>
          <p14:tracePt t="21169" x="5792788" y="4049713"/>
          <p14:tracePt t="21181" x="5784850" y="4184650"/>
          <p14:tracePt t="21191" x="5784850" y="4254500"/>
          <p14:tracePt t="21204" x="5784850" y="4332288"/>
          <p14:tracePt t="21213" x="5799138" y="4375150"/>
          <p14:tracePt t="21224" x="5827713" y="4402138"/>
          <p14:tracePt t="21238" x="5856288" y="4438650"/>
          <p14:tracePt t="21248" x="5876925" y="4465638"/>
          <p14:tracePt t="21258" x="5891213" y="4479925"/>
          <p14:tracePt t="21271" x="5899150" y="4487863"/>
          <p14:tracePt t="21295" x="5905500" y="4487863"/>
          <p14:tracePt t="21328" x="5911850" y="4487863"/>
          <p14:tracePt t="21338" x="5934075" y="4487863"/>
          <p14:tracePt t="21348" x="5962650" y="4487863"/>
          <p14:tracePt t="21359" x="5997575" y="4479925"/>
          <p14:tracePt t="21371" x="6089650" y="4473575"/>
          <p14:tracePt t="21383" x="6130925" y="4473575"/>
          <p14:tracePt t="21395" x="6159500" y="4473575"/>
          <p14:tracePt t="21408" x="6180138" y="4473575"/>
          <p14:tracePt t="21416" x="6202363" y="4473575"/>
          <p14:tracePt t="21441" x="6202363" y="4479925"/>
          <p14:tracePt t="21451" x="6208713" y="4479925"/>
          <p14:tracePt t="21462" x="6208713" y="4487863"/>
          <p14:tracePt t="21485" x="6208713" y="4494213"/>
          <p14:tracePt t="21518" x="6216650" y="4494213"/>
          <p14:tracePt t="21530" x="6216650" y="4487863"/>
          <p14:tracePt t="21562" x="6216650" y="4479925"/>
          <p14:tracePt t="21809" x="6208713" y="4487863"/>
          <p14:tracePt t="21821" x="6159500" y="4529138"/>
          <p14:tracePt t="21845" x="6032500" y="4670425"/>
          <p14:tracePt t="21854" x="5962650" y="4748213"/>
          <p14:tracePt t="21878" x="5835650" y="4903788"/>
          <p14:tracePt t="21888" x="5784850" y="4987925"/>
          <p14:tracePt t="21912" x="5672138" y="5249863"/>
          <p14:tracePt t="21922" x="5616575" y="5411788"/>
          <p14:tracePt t="21933" x="5538788" y="5616575"/>
          <p14:tracePt t="21945" x="5489575" y="5764213"/>
          <p14:tracePt t="21956" x="5440363" y="5919788"/>
          <p14:tracePt t="21967" x="5411788" y="6089650"/>
          <p14:tracePt t="21988" x="5411788" y="6280150"/>
          <p14:tracePt t="21991" x="5418138" y="6384925"/>
          <p14:tracePt t="22005" x="5426075" y="6427788"/>
          <p14:tracePt t="22013" x="5454650" y="6491288"/>
          <p14:tracePt t="22023" x="5481638" y="6546850"/>
          <p14:tracePt t="22038" x="5524500" y="6624638"/>
          <p14:tracePt t="22046" x="5559425" y="6681788"/>
          <p14:tracePt t="22057" x="5645150" y="6759575"/>
          <p14:tracePt t="22072" x="5700713" y="6808788"/>
          <p14:tracePt t="22226" x="6851650" y="6667500"/>
          <p14:tracePt t="22239" x="6942138" y="6534150"/>
          <p14:tracePt t="22248" x="7027863" y="6413500"/>
          <p14:tracePt t="22262" x="7091363" y="6343650"/>
          <p14:tracePt t="22272" x="7140575" y="6251575"/>
          <p14:tracePt t="22283" x="7181850" y="6165850"/>
          <p14:tracePt t="22296" x="7204075" y="6096000"/>
          <p14:tracePt t="22305" x="7224713" y="5954713"/>
          <p14:tracePt t="22316" x="7232650" y="5835650"/>
          <p14:tracePt t="22328" x="7245350" y="5672138"/>
          <p14:tracePt t="22339" x="7245350" y="5518150"/>
          <p14:tracePt t="22349" x="7232650" y="5368925"/>
          <p14:tracePt t="22361" x="7218363" y="5241925"/>
          <p14:tracePt t="22374" x="7169150" y="5114925"/>
          <p14:tracePt t="22383" x="7097713" y="4987925"/>
          <p14:tracePt t="22395" x="7034213" y="4903788"/>
          <p14:tracePt t="22406" x="6915150" y="4762500"/>
          <p14:tracePt t="22417" x="6773863" y="4614863"/>
          <p14:tracePt t="22428" x="6667500" y="4537075"/>
          <p14:tracePt t="22440" x="6554788" y="4473575"/>
          <p14:tracePt t="22451" x="6384925" y="4416425"/>
          <p14:tracePt t="22465" x="6251575" y="4387850"/>
          <p14:tracePt t="22473" x="6102350" y="4381500"/>
          <p14:tracePt t="22484" x="6018213" y="4381500"/>
          <p14:tracePt t="22498" x="5905500" y="4416425"/>
          <p14:tracePt t="22507" x="5813425" y="4487863"/>
          <p14:tracePt t="22518" x="5757863" y="4572000"/>
          <p14:tracePt t="22530" x="5686425" y="4756150"/>
          <p14:tracePt t="22541" x="5637213" y="4918075"/>
          <p14:tracePt t="22552" x="5581650" y="5149850"/>
          <p14:tracePt t="22565" x="5553075" y="5340350"/>
          <p14:tracePt t="22574" x="5530850" y="5553075"/>
          <p14:tracePt t="22586" x="5518150" y="5749925"/>
          <p14:tracePt t="22600" x="5503863" y="5962650"/>
          <p14:tracePt t="22608" x="5503863" y="6124575"/>
          <p14:tracePt t="22619" x="5530850" y="6315075"/>
          <p14:tracePt t="22632" x="5559425" y="6456363"/>
          <p14:tracePt t="22642" x="5594350" y="6583363"/>
          <p14:tracePt t="22655" x="5637213" y="6710363"/>
          <p14:tracePt t="22665" x="5686425" y="6815138"/>
          <p14:tracePt t="22970" x="6731000" y="6759575"/>
          <p14:tracePt t="22981" x="6765925" y="6688138"/>
          <p14:tracePt t="22992" x="6800850" y="6540500"/>
          <p14:tracePt t="23005" x="6829425" y="6384925"/>
          <p14:tracePt t="23015" x="6837363" y="6202363"/>
          <p14:tracePt t="23026" x="6837363" y="6003925"/>
          <p14:tracePt t="23039" x="6837363" y="5891213"/>
          <p14:tracePt t="23048" x="6829425" y="5743575"/>
          <p14:tracePt t="23061" x="6823075" y="5665788"/>
          <p14:tracePt t="23078" x="6794500" y="5545138"/>
          <p14:tracePt t="23083" x="6780213" y="5467350"/>
          <p14:tracePt t="23095" x="6737350" y="5319713"/>
          <p14:tracePt t="23112" x="6702425" y="5221288"/>
          <p14:tracePt t="23116" x="6653213" y="5108575"/>
          <p14:tracePt t="23129" x="6526213" y="4959350"/>
          <p14:tracePt t="23139" x="6419850" y="4860925"/>
          <p14:tracePt t="23150" x="6364288" y="4811713"/>
          <p14:tracePt t="23162" x="6243638" y="4748213"/>
          <p14:tracePt t="23179" x="6194425" y="4741863"/>
          <p14:tracePt t="23184" x="6173788" y="4741863"/>
          <p14:tracePt t="23195" x="6165850" y="4741863"/>
          <p14:tracePt t="23212" x="6153150" y="4748213"/>
          <p14:tracePt t="23217" x="6130925" y="4768850"/>
          <p14:tracePt t="23229" x="6102350" y="4797425"/>
          <p14:tracePt t="23245" x="6046788" y="4875213"/>
          <p14:tracePt t="23251" x="5997575" y="4938713"/>
          <p14:tracePt t="23262" x="5891213" y="5094288"/>
          <p14:tracePt t="23278" x="5807075" y="5213350"/>
          <p14:tracePt t="23284" x="5743575" y="5348288"/>
          <p14:tracePt t="23296" x="5672138" y="5489575"/>
          <p14:tracePt t="23307" x="5616575" y="5622925"/>
          <p14:tracePt t="23318" x="5602288" y="5686425"/>
          <p14:tracePt t="23332" x="5581650" y="5813425"/>
          <p14:tracePt t="23341" x="5581650" y="5940425"/>
          <p14:tracePt t="23352" x="5594350" y="6011863"/>
          <p14:tracePt t="23365" x="5645150" y="6173788"/>
          <p14:tracePt t="23375" x="5680075" y="6265863"/>
          <p14:tracePt t="23386" x="5735638" y="6434138"/>
          <p14:tracePt t="23406" x="5778500" y="6540500"/>
          <p14:tracePt t="23412" x="5821363" y="6653213"/>
          <p14:tracePt t="23424" x="5905500" y="6829425"/>
          <p14:tracePt t="26009" x="7105650" y="6737350"/>
          <p14:tracePt t="26019" x="7267575" y="6688138"/>
          <p14:tracePt t="26031" x="7577138" y="6624638"/>
          <p14:tracePt t="26042" x="7789863" y="6604000"/>
          <p14:tracePt t="26052" x="7994650" y="6597650"/>
          <p14:tracePt t="26065" x="8029575" y="6597650"/>
          <p14:tracePt t="26369" x="8035925" y="6589713"/>
          <p14:tracePt t="26377" x="8043863" y="6589713"/>
          <p14:tracePt t="26390" x="8043863" y="6569075"/>
          <p14:tracePt t="26402" x="8058150" y="6540500"/>
          <p14:tracePt t="26413" x="8085138" y="6534150"/>
          <p14:tracePt t="26436" x="8162925" y="6526213"/>
          <p14:tracePt t="26446" x="8220075" y="6526213"/>
          <p14:tracePt t="26456" x="8275638" y="6534150"/>
          <p14:tracePt t="26480" x="8474075" y="6561138"/>
          <p14:tracePt t="26493" x="8621713" y="6575425"/>
          <p14:tracePt t="26504" x="8797925" y="6589713"/>
          <p14:tracePt t="26526" x="9201150" y="6589713"/>
          <p14:tracePt t="26538" x="9355138" y="6597650"/>
          <p14:tracePt t="26547" x="9588500" y="6604000"/>
          <p14:tracePt t="26570" x="9863138" y="6632575"/>
          <p14:tracePt t="26581" x="9975850" y="6646863"/>
          <p14:tracePt t="26593" x="10018713" y="6653213"/>
          <p14:tracePt t="26615" x="10053638" y="6653213"/>
          <p14:tracePt t="26637" x="10061575" y="6653213"/>
          <p14:tracePt t="26649" x="10082213" y="6653213"/>
          <p14:tracePt t="26659" x="10125075" y="6653213"/>
          <p14:tracePt t="26671" x="10188575" y="6646863"/>
          <p14:tracePt t="26682" x="10301288" y="6638925"/>
          <p14:tracePt t="26695" x="10407650" y="6632575"/>
          <p14:tracePt t="26705" x="10561638" y="6604000"/>
          <p14:tracePt t="26716" x="10688638" y="6575425"/>
          <p14:tracePt t="26728" x="10823575" y="6546850"/>
          <p14:tracePt t="26738" x="10964863" y="6505575"/>
          <p14:tracePt t="26749" x="11098213" y="6456363"/>
          <p14:tracePt t="26760" x="11196638" y="6407150"/>
          <p14:tracePt t="26772" x="11260138" y="6343650"/>
          <p14:tracePt t="26784" x="11274425" y="6315075"/>
          <p14:tracePt t="26795" x="11274425" y="6286500"/>
          <p14:tracePt t="26812" x="11268075" y="6229350"/>
          <p14:tracePt t="26818" x="11239500" y="6180138"/>
          <p14:tracePt t="26829" x="11196638" y="6130925"/>
          <p14:tracePt t="26840" x="11118850" y="6075363"/>
          <p14:tracePt t="26851" x="11083925" y="6053138"/>
          <p14:tracePt t="26864" x="11006138" y="6038850"/>
          <p14:tracePt t="26874" x="10901363" y="6038850"/>
          <p14:tracePt t="26885" x="10774363" y="6046788"/>
          <p14:tracePt t="26900" x="10639425" y="6089650"/>
          <p14:tracePt t="26907" x="10534650" y="6153150"/>
          <p14:tracePt t="26919" x="10414000" y="6257925"/>
          <p14:tracePt t="26933" x="10329863" y="6356350"/>
          <p14:tracePt t="26942" x="10280650" y="6448425"/>
          <p14:tracePt t="26953" x="10244138" y="6546850"/>
          <p14:tracePt t="26966" x="10229850" y="6638925"/>
          <p14:tracePt t="26976" x="10229850" y="6710363"/>
          <p14:tracePt t="26986" x="10237788" y="6773863"/>
          <p14:tracePt t="26999" x="10244138" y="6808788"/>
          <p14:tracePt t="27143" x="11239500" y="6710363"/>
          <p14:tracePt t="27153" x="11288713" y="6597650"/>
          <p14:tracePt t="27165" x="11323638" y="6534150"/>
          <p14:tracePt t="27179" x="11360150" y="6477000"/>
          <p14:tracePt t="27187" x="11380788" y="6434138"/>
          <p14:tracePt t="27198" x="11395075" y="6407150"/>
          <p14:tracePt t="27212" x="11395075" y="6399213"/>
          <p14:tracePt t="27221" x="11395075" y="6384925"/>
          <p14:tracePt t="27234" x="11395075" y="6364288"/>
          <p14:tracePt t="27245" x="11380788" y="6307138"/>
          <p14:tracePt t="27254" x="11345863" y="6272213"/>
          <p14:tracePt t="27267" x="11309350" y="6237288"/>
          <p14:tracePt t="27279" x="11218863" y="6188075"/>
          <p14:tracePt t="27289" x="11126788" y="6138863"/>
          <p14:tracePt t="27301" x="11028363" y="6130925"/>
          <p14:tracePt t="27313" x="10991850" y="6130925"/>
          <p14:tracePt t="27324" x="10936288" y="6145213"/>
          <p14:tracePt t="27338" x="10915650" y="6165850"/>
          <p14:tracePt t="27346" x="10872788" y="6237288"/>
          <p14:tracePt t="27357" x="10852150" y="6292850"/>
          <p14:tracePt t="27370" x="10815638" y="6419850"/>
          <p14:tracePt t="27381" x="10801350" y="6505575"/>
          <p14:tracePt t="27393" x="10801350" y="6583363"/>
          <p14:tracePt t="27403" x="10795000" y="6667500"/>
          <p14:tracePt t="27414" x="10795000" y="6773863"/>
          <p14:tracePt t="27426" x="10809288" y="6823075"/>
          <p14:tracePt t="27545" x="11225213" y="6800850"/>
          <p14:tracePt t="27549" x="11274425" y="6765925"/>
          <p14:tracePt t="27562" x="11274425" y="6751638"/>
          <p14:tracePt t="27571" x="11296650" y="6737350"/>
          <p14:tracePt t="27581" x="11296650" y="6731000"/>
          <p14:tracePt t="27595" x="11296650" y="6724650"/>
          <p14:tracePt t="27605" x="11303000" y="6702425"/>
          <p14:tracePt t="27616" x="11303000" y="6638925"/>
          <p14:tracePt t="27628" x="11288713" y="6589713"/>
          <p14:tracePt t="27639" x="11245850" y="6497638"/>
          <p14:tracePt t="27650" x="11182350" y="6392863"/>
          <p14:tracePt t="27662" x="11106150" y="6292850"/>
          <p14:tracePt t="27672" x="11014075" y="6202363"/>
          <p14:tracePt t="27682" x="10950575" y="6165850"/>
          <p14:tracePt t="27695" x="10887075" y="6130925"/>
          <p14:tracePt t="27707" x="10795000" y="6096000"/>
          <p14:tracePt t="27718" x="10731500" y="6089650"/>
          <p14:tracePt t="27729" x="10674350" y="6089650"/>
          <p14:tracePt t="27740" x="10653713" y="6096000"/>
          <p14:tracePt t="27751" x="10610850" y="6124575"/>
          <p14:tracePt t="27763" x="10575925" y="6159500"/>
          <p14:tracePt t="27773" x="10547350" y="6194425"/>
          <p14:tracePt t="27783" x="10506075" y="6265863"/>
          <p14:tracePt t="27796" x="10483850" y="6315075"/>
          <p14:tracePt t="27807" x="10463213" y="6399213"/>
          <p14:tracePt t="27818" x="10442575" y="6483350"/>
          <p14:tracePt t="27832" x="10434638" y="6561138"/>
          <p14:tracePt t="27841" x="10434638" y="6661150"/>
          <p14:tracePt t="27853" x="10434638" y="6710363"/>
          <p14:tracePt t="27865" x="10448925" y="6788150"/>
          <p14:tracePt t="27875" x="10463213" y="6823075"/>
          <p14:tracePt t="28055" x="11563350" y="6716713"/>
          <p14:tracePt t="28069" x="11563350" y="6618288"/>
          <p14:tracePt t="28078" x="11536363" y="6511925"/>
          <p14:tracePt t="28089" x="11499850" y="6442075"/>
          <p14:tracePt t="28102" x="11479213" y="6392863"/>
          <p14:tracePt t="28112" x="11444288" y="6343650"/>
          <p14:tracePt t="28122" x="11423650" y="6315075"/>
          <p14:tracePt t="28134" x="11380788" y="6280150"/>
          <p14:tracePt t="28145" x="11345863" y="6251575"/>
          <p14:tracePt t="28156" x="11303000" y="6229350"/>
          <p14:tracePt t="28167" x="11253788" y="6223000"/>
          <p14:tracePt t="28179" x="11190288" y="6216650"/>
          <p14:tracePt t="28190" x="11106150" y="6216650"/>
          <p14:tracePt t="28201" x="11020425" y="6229350"/>
          <p14:tracePt t="28213" x="10936288" y="6257925"/>
          <p14:tracePt t="28223" x="10901363" y="6272213"/>
          <p14:tracePt t="28235" x="10823575" y="6300788"/>
          <p14:tracePt t="28246" x="10788650" y="6329363"/>
          <p14:tracePt t="28257" x="10737850" y="6370638"/>
          <p14:tracePt t="28270" x="10710863" y="6407150"/>
          <p14:tracePt t="28280" x="10668000" y="6477000"/>
          <p14:tracePt t="28291" x="10647363" y="6534150"/>
          <p14:tracePt t="28304" x="10625138" y="6604000"/>
          <p14:tracePt t="28313" x="10618788" y="6731000"/>
          <p14:tracePt t="28325" x="10618788" y="6815138"/>
          <p14:tracePt t="28516" x="11796713" y="6702425"/>
          <p14:tracePt t="28529" x="11804650" y="6638925"/>
          <p14:tracePt t="28537" x="11811000" y="6546850"/>
          <p14:tracePt t="28549" x="11811000" y="6497638"/>
          <p14:tracePt t="28559" x="11782425" y="6392863"/>
          <p14:tracePt t="28579" x="11761788" y="6315075"/>
          <p14:tracePt t="28583" x="11718925" y="6243638"/>
          <p14:tracePt t="28596" x="11620500" y="6124575"/>
          <p14:tracePt t="28612" x="11550650" y="6061075"/>
          <p14:tracePt t="28616" x="11450638" y="6011863"/>
          <p14:tracePt t="28629" x="11296650" y="5954713"/>
          <p14:tracePt t="28646" x="11182350" y="5934075"/>
          <p14:tracePt t="28650" x="11055350" y="5934075"/>
          <p14:tracePt t="28663" x="10928350" y="5948363"/>
          <p14:tracePt t="28679" x="10864850" y="5969000"/>
          <p14:tracePt t="28683" x="10766425" y="6032500"/>
          <p14:tracePt t="28696" x="10674350" y="6124575"/>
          <p14:tracePt t="28712" x="10639425" y="6173788"/>
          <p14:tracePt t="28717" x="10569575" y="6286500"/>
          <p14:tracePt t="28730" x="10541000" y="6335713"/>
          <p14:tracePt t="28739" x="10520363" y="6442075"/>
          <p14:tracePt t="28751" x="10520363" y="6491288"/>
          <p14:tracePt t="28763" x="10520363" y="6589713"/>
          <p14:tracePt t="28776" x="10526713" y="6638925"/>
          <p14:tracePt t="28786" x="10547350" y="6681788"/>
          <p14:tracePt t="28797" x="10575925" y="6716713"/>
          <p14:tracePt t="28809" x="10661650" y="6788150"/>
          <p14:tracePt t="28820" x="10725150" y="6815138"/>
          <p14:tracePt t="28831" x="10829925" y="6851650"/>
          <p14:tracePt t="28888" x="11176000" y="6815138"/>
          <p14:tracePt t="28899" x="11196638" y="6788150"/>
          <p14:tracePt t="28909" x="11196638" y="6724650"/>
          <p14:tracePt t="28921" x="11147425" y="6638925"/>
          <p14:tracePt t="28932" x="11028363" y="6554788"/>
          <p14:tracePt t="28946" x="10887075" y="6497638"/>
          <p14:tracePt t="28955" x="10737850" y="6470650"/>
          <p14:tracePt t="29496" x="10702925" y="6462713"/>
          <p14:tracePt t="29506" x="10604500" y="6427788"/>
          <p14:tracePt t="29517" x="10547350" y="6413500"/>
          <p14:tracePt t="29530" x="10491788" y="6384925"/>
          <p14:tracePt t="29540" x="10448925" y="6378575"/>
          <p14:tracePt t="29551" x="10434638" y="6370638"/>
          <p14:tracePt t="29564" x="10428288" y="6370638"/>
          <p14:tracePt t="29574" x="10428288" y="6364288"/>
          <p14:tracePt t="29585" x="10428288" y="6356350"/>
          <p14:tracePt t="29597" x="10428288" y="6350000"/>
          <p14:tracePt t="29607" x="10414000" y="6315075"/>
          <p14:tracePt t="29619" x="10407650" y="6286500"/>
          <p14:tracePt t="29630" x="10364788" y="6237288"/>
          <p14:tracePt t="29641" x="10344150" y="6216650"/>
          <p14:tracePt t="29652" x="10307638" y="6188075"/>
          <p14:tracePt t="29666" x="10252075" y="6153150"/>
          <p14:tracePt t="29675" x="10202863" y="6110288"/>
          <p14:tracePt t="29686" x="10125075" y="6067425"/>
          <p14:tracePt t="29697" x="10039350" y="6026150"/>
          <p14:tracePt t="29709" x="9934575" y="5962650"/>
          <p14:tracePt t="29720" x="9856788" y="5905500"/>
          <p14:tracePt t="29730" x="9785350" y="5842000"/>
          <p14:tracePt t="29742" x="9744075" y="5807075"/>
          <p14:tracePt t="29754" x="9715500" y="5792788"/>
          <p14:tracePt t="29765" x="9694863" y="5772150"/>
          <p14:tracePt t="29776" x="9672638" y="5757863"/>
          <p14:tracePt t="29788" x="9666288" y="5749925"/>
          <p14:tracePt t="29802" x="9631363" y="5729288"/>
          <p14:tracePt t="29809" x="9582150" y="5700713"/>
          <p14:tracePt t="29822" x="9490075" y="5657850"/>
          <p14:tracePt t="29831" x="9377363" y="5602288"/>
          <p14:tracePt t="29843" x="9207500" y="5524500"/>
          <p14:tracePt t="29855" x="8982075" y="5440363"/>
          <p14:tracePt t="29866" x="8656638" y="5334000"/>
          <p14:tracePt t="29880" x="8261350" y="5221288"/>
          <p14:tracePt t="29889" x="7732713" y="5086350"/>
          <p14:tracePt t="29900" x="7316788" y="4987925"/>
          <p14:tracePt t="29914" x="6688138" y="4826000"/>
          <p14:tracePt t="29922" x="6272213" y="4727575"/>
          <p14:tracePt t="29933" x="5962650" y="4649788"/>
          <p14:tracePt t="29947" x="5778500" y="4600575"/>
          <p14:tracePt t="29956" x="5700713" y="4565650"/>
          <p14:tracePt t="30014" x="5700713" y="4557713"/>
          <p14:tracePt t="30023" x="5708650" y="4557713"/>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projection&#10;&#10;Description automatically generated with medium confidence">
            <a:extLst>
              <a:ext uri="{FF2B5EF4-FFF2-40B4-BE49-F238E27FC236}">
                <a16:creationId xmlns:a16="http://schemas.microsoft.com/office/drawing/2014/main" id="{50A11CFA-F27B-409D-2A87-FAD0A277E8B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611339"/>
            <a:ext cx="4752440" cy="3719725"/>
          </a:xfrm>
          <a:prstGeom prst="rect">
            <a:avLst/>
          </a:prstGeom>
        </p:spPr>
      </p:pic>
      <p:pic>
        <p:nvPicPr>
          <p:cNvPr id="6" name="Picture 5" descr="A red text on a white background&#10;&#10;Description automatically generated">
            <a:extLst>
              <a:ext uri="{FF2B5EF4-FFF2-40B4-BE49-F238E27FC236}">
                <a16:creationId xmlns:a16="http://schemas.microsoft.com/office/drawing/2014/main" id="{440415A4-9AC0-B559-68CF-23BB9346DFFD}"/>
              </a:ext>
            </a:extLst>
          </p:cNvPr>
          <p:cNvPicPr>
            <a:picLocks noChangeAspect="1"/>
          </p:cNvPicPr>
          <p:nvPr/>
        </p:nvPicPr>
        <p:blipFill>
          <a:blip r:embed="rId5"/>
          <a:stretch>
            <a:fillRect/>
          </a:stretch>
        </p:blipFill>
        <p:spPr>
          <a:xfrm>
            <a:off x="1130788" y="72130"/>
            <a:ext cx="3035300" cy="495300"/>
          </a:xfrm>
          <a:prstGeom prst="rect">
            <a:avLst/>
          </a:prstGeom>
        </p:spPr>
      </p:pic>
      <p:pic>
        <p:nvPicPr>
          <p:cNvPr id="9" name="Picture 8" descr="A table with numbers and lines&#10;&#10;Description automatically generated">
            <a:extLst>
              <a:ext uri="{FF2B5EF4-FFF2-40B4-BE49-F238E27FC236}">
                <a16:creationId xmlns:a16="http://schemas.microsoft.com/office/drawing/2014/main" id="{55F27AB8-19F6-474A-B1AE-C828928053DD}"/>
              </a:ext>
            </a:extLst>
          </p:cNvPr>
          <p:cNvPicPr>
            <a:picLocks noChangeAspect="1"/>
          </p:cNvPicPr>
          <p:nvPr/>
        </p:nvPicPr>
        <p:blipFill>
          <a:blip r:embed="rId6"/>
          <a:stretch>
            <a:fillRect/>
          </a:stretch>
        </p:blipFill>
        <p:spPr>
          <a:xfrm>
            <a:off x="5292717" y="554162"/>
            <a:ext cx="4047165" cy="3719725"/>
          </a:xfrm>
          <a:prstGeom prst="rect">
            <a:avLst/>
          </a:prstGeom>
        </p:spPr>
      </p:pic>
      <p:sp>
        <p:nvSpPr>
          <p:cNvPr id="13" name="TextBox 12">
            <a:extLst>
              <a:ext uri="{FF2B5EF4-FFF2-40B4-BE49-F238E27FC236}">
                <a16:creationId xmlns:a16="http://schemas.microsoft.com/office/drawing/2014/main" id="{3DF1DAE3-F8B9-6883-9275-44C711CF39A3}"/>
              </a:ext>
            </a:extLst>
          </p:cNvPr>
          <p:cNvSpPr txBox="1"/>
          <p:nvPr/>
        </p:nvSpPr>
        <p:spPr>
          <a:xfrm>
            <a:off x="9293808" y="529364"/>
            <a:ext cx="2871737" cy="2631490"/>
          </a:xfrm>
          <a:prstGeom prst="rect">
            <a:avLst/>
          </a:prstGeom>
          <a:noFill/>
        </p:spPr>
        <p:txBody>
          <a:bodyPr wrap="square">
            <a:spAutoFit/>
          </a:bodyPr>
          <a:lstStyle/>
          <a:p>
            <a:pPr marL="342900" indent="-342900">
              <a:buFont typeface="Arial" panose="020B0604020202020204" pitchFamily="34" charset="0"/>
              <a:buChar char="•"/>
            </a:pPr>
            <a:r>
              <a:rPr lang="en-US" sz="1500" dirty="0"/>
              <a:t>The overall accuracy in the AI’s ability to predict mRUST scores is </a:t>
            </a:r>
            <a:r>
              <a:rPr lang="en-US" sz="1500" b="1" dirty="0"/>
              <a:t>96%.</a:t>
            </a:r>
            <a:endParaRPr lang="en-US" sz="1500" dirty="0"/>
          </a:p>
          <a:p>
            <a:pPr marL="342900" indent="-342900">
              <a:buFont typeface="Arial" panose="020B0604020202020204" pitchFamily="34" charset="0"/>
              <a:buChar char="•"/>
            </a:pPr>
            <a:r>
              <a:rPr lang="en-US" sz="1500" dirty="0"/>
              <a:t>We previously accessed intraclass correlation coefficients (ICCs) calculated for manual mRUST scored radiographs at .94, .87, .80, and .75 for days 14, 18, 21, and 28, respectively.</a:t>
            </a:r>
          </a:p>
        </p:txBody>
      </p:sp>
      <p:pic>
        <p:nvPicPr>
          <p:cNvPr id="17" name="Picture 16" descr="A red and white logo&#10;&#10;Description automatically generated">
            <a:extLst>
              <a:ext uri="{FF2B5EF4-FFF2-40B4-BE49-F238E27FC236}">
                <a16:creationId xmlns:a16="http://schemas.microsoft.com/office/drawing/2014/main" id="{FFB0FA7E-150E-9785-9C58-A14F3BFC50E3}"/>
              </a:ext>
            </a:extLst>
          </p:cNvPr>
          <p:cNvPicPr>
            <a:picLocks noChangeAspect="1"/>
          </p:cNvPicPr>
          <p:nvPr/>
        </p:nvPicPr>
        <p:blipFill>
          <a:blip r:embed="rId7"/>
          <a:stretch>
            <a:fillRect/>
          </a:stretch>
        </p:blipFill>
        <p:spPr>
          <a:xfrm>
            <a:off x="6754126" y="25909"/>
            <a:ext cx="1409700" cy="444500"/>
          </a:xfrm>
          <a:prstGeom prst="rect">
            <a:avLst/>
          </a:prstGeom>
        </p:spPr>
      </p:pic>
      <p:sp>
        <p:nvSpPr>
          <p:cNvPr id="21" name="TextBox 20">
            <a:extLst>
              <a:ext uri="{FF2B5EF4-FFF2-40B4-BE49-F238E27FC236}">
                <a16:creationId xmlns:a16="http://schemas.microsoft.com/office/drawing/2014/main" id="{4A8C9905-D63A-13CA-A220-4C40AB24F302}"/>
              </a:ext>
            </a:extLst>
          </p:cNvPr>
          <p:cNvSpPr txBox="1"/>
          <p:nvPr/>
        </p:nvSpPr>
        <p:spPr>
          <a:xfrm>
            <a:off x="198120" y="4820069"/>
            <a:ext cx="11795760" cy="1938992"/>
          </a:xfrm>
          <a:prstGeom prst="rect">
            <a:avLst/>
          </a:prstGeom>
          <a:noFill/>
        </p:spPr>
        <p:txBody>
          <a:bodyPr wrap="square">
            <a:spAutoFit/>
          </a:bodyPr>
          <a:lstStyle/>
          <a:p>
            <a:pPr marL="342900" indent="-342900" algn="just">
              <a:buFont typeface="Arial" panose="020B0604020202020204" pitchFamily="34" charset="0"/>
              <a:buChar char="•"/>
              <a:defRPr/>
            </a:pPr>
            <a:r>
              <a:rPr lang="en-US" sz="1500" dirty="0">
                <a:cs typeface="Arial" panose="020B0604020202020204" pitchFamily="34" charset="0"/>
              </a:rPr>
              <a:t>The results of this study will decrease the time and labor that goes into preparing and scoring bone healing in murine models using mRUST. </a:t>
            </a:r>
          </a:p>
          <a:p>
            <a:pPr marL="342900" indent="-342900" algn="just">
              <a:buFont typeface="Arial" panose="020B0604020202020204" pitchFamily="34" charset="0"/>
              <a:buChar char="•"/>
              <a:defRPr/>
            </a:pPr>
            <a:r>
              <a:rPr lang="en-US" sz="1500" dirty="0">
                <a:cs typeface="Arial" panose="020B0604020202020204" pitchFamily="34" charset="0"/>
              </a:rPr>
              <a:t>Eliminating the burden of time and labor results in a more efficient workflow and limits the cost that go into research personnel and medical experts.</a:t>
            </a:r>
          </a:p>
          <a:p>
            <a:pPr marL="342900" indent="-342900" algn="just">
              <a:buFont typeface="Arial" panose="020B0604020202020204" pitchFamily="34" charset="0"/>
              <a:buChar char="•"/>
              <a:defRPr/>
            </a:pPr>
            <a:r>
              <a:rPr lang="en-US" sz="1500" dirty="0">
                <a:cs typeface="Arial" panose="020B0604020202020204" pitchFamily="34" charset="0"/>
              </a:rPr>
              <a:t>We plan on improving the power of our study by increasing the number of radiographs that are analyzed by the AI. Improving the reliability of the AI will allow our work to translate to clinical orthopaedic practice using mRUST as the vehicle for scoring fracture healing. </a:t>
            </a:r>
          </a:p>
          <a:p>
            <a:pPr marL="342900" indent="-342900" algn="just">
              <a:buFont typeface="Arial" panose="020B0604020202020204" pitchFamily="34" charset="0"/>
              <a:buChar char="•"/>
              <a:defRPr/>
            </a:pPr>
            <a:r>
              <a:rPr lang="en-US" sz="1500" kern="100" dirty="0">
                <a:effectLst/>
                <a:ea typeface="Calibri" panose="020F0502020204030204" pitchFamily="34" charset="0"/>
                <a:cs typeface="Times New Roman" panose="02020603050405020304" pitchFamily="18" charset="0"/>
              </a:rPr>
              <a:t>Future studies will determine whether comparable results can be obtained for different skeletal sites and with human x-rays. </a:t>
            </a:r>
          </a:p>
          <a:p>
            <a:pPr marL="342900" indent="-342900" algn="just">
              <a:buFont typeface="Arial" panose="020B0604020202020204" pitchFamily="34" charset="0"/>
              <a:buChar char="•"/>
              <a:defRPr/>
            </a:pPr>
            <a:r>
              <a:rPr lang="en-US" sz="1500" kern="100" dirty="0">
                <a:effectLst/>
                <a:ea typeface="Calibri" panose="020F0502020204030204" pitchFamily="34" charset="0"/>
                <a:cs typeface="Times New Roman" panose="02020603050405020304" pitchFamily="18" charset="0"/>
              </a:rPr>
              <a:t>Eventually, the hope is to predict early after surgery who is likely to heal or go on to nonunion. Early intervention could substantially decrease pain, morbidity, and healthcare costs.</a:t>
            </a:r>
            <a:endParaRPr lang="en-US" sz="1500" dirty="0">
              <a:cs typeface="Arial" panose="020B0604020202020204" pitchFamily="34" charset="0"/>
            </a:endParaRPr>
          </a:p>
        </p:txBody>
      </p:sp>
      <p:pic>
        <p:nvPicPr>
          <p:cNvPr id="23" name="Picture 22">
            <a:extLst>
              <a:ext uri="{FF2B5EF4-FFF2-40B4-BE49-F238E27FC236}">
                <a16:creationId xmlns:a16="http://schemas.microsoft.com/office/drawing/2014/main" id="{944F7947-E4A8-CF1D-A16C-3841733AEA5F}"/>
              </a:ext>
            </a:extLst>
          </p:cNvPr>
          <p:cNvPicPr>
            <a:picLocks noChangeAspect="1"/>
          </p:cNvPicPr>
          <p:nvPr/>
        </p:nvPicPr>
        <p:blipFill>
          <a:blip r:embed="rId8"/>
          <a:stretch>
            <a:fillRect/>
          </a:stretch>
        </p:blipFill>
        <p:spPr>
          <a:xfrm>
            <a:off x="3454400" y="4384352"/>
            <a:ext cx="5283200" cy="393700"/>
          </a:xfrm>
          <a:prstGeom prst="rect">
            <a:avLst/>
          </a:prstGeom>
        </p:spPr>
      </p:pic>
      <p:cxnSp>
        <p:nvCxnSpPr>
          <p:cNvPr id="24" name="Straight Connector 23">
            <a:extLst>
              <a:ext uri="{FF2B5EF4-FFF2-40B4-BE49-F238E27FC236}">
                <a16:creationId xmlns:a16="http://schemas.microsoft.com/office/drawing/2014/main" id="{4A9BBB3E-432B-E346-E5BD-3AE503200711}"/>
              </a:ext>
            </a:extLst>
          </p:cNvPr>
          <p:cNvCxnSpPr>
            <a:cxnSpLocks/>
          </p:cNvCxnSpPr>
          <p:nvPr/>
        </p:nvCxnSpPr>
        <p:spPr>
          <a:xfrm flipH="1">
            <a:off x="0" y="4384352"/>
            <a:ext cx="121920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804118"/>
      </p:ext>
    </p:extLst>
  </p:cSld>
  <p:clrMapOvr>
    <a:masterClrMapping/>
  </p:clrMapOvr>
  <mc:AlternateContent xmlns:mc="http://schemas.openxmlformats.org/markup-compatibility/2006" xmlns:p14="http://schemas.microsoft.com/office/powerpoint/2010/main">
    <mc:Choice Requires="p14">
      <p:transition spd="slow" p14:dur="2000" advTm="65926"/>
    </mc:Choice>
    <mc:Fallback xmlns="">
      <p:transition spd="slow" advTm="65926"/>
    </mc:Fallback>
  </mc:AlternateContent>
  <p:extLst>
    <p:ext uri="{3A86A75C-4F4B-4683-9AE1-C65F6400EC91}">
      <p14:laserTraceLst xmlns:p14="http://schemas.microsoft.com/office/powerpoint/2010/main">
        <p14:tracePtLst>
          <p14:tracePt t="360" x="4332288" y="2427288"/>
          <p14:tracePt t="372" x="4268788" y="2736850"/>
          <p14:tracePt t="384" x="4184650" y="3125788"/>
          <p14:tracePt t="403" x="4057650" y="3576638"/>
          <p14:tracePt t="407" x="3986213" y="3830638"/>
          <p14:tracePt t="419" x="3930650" y="4000500"/>
          <p14:tracePt t="429" x="3859213" y="4084638"/>
          <p14:tracePt t="438" x="3810000" y="4092575"/>
          <p14:tracePt t="452" x="3732213" y="4049713"/>
          <p14:tracePt t="469" x="3619500" y="3908425"/>
          <p14:tracePt t="474" x="3336925" y="3463925"/>
          <p14:tracePt t="486" x="3082925" y="2984500"/>
          <p14:tracePt t="496" x="2851150" y="2392363"/>
          <p14:tracePt t="507" x="2724150" y="1989138"/>
          <p14:tracePt t="519" x="2681288" y="1708150"/>
          <p14:tracePt t="536" x="2716213" y="1552575"/>
          <p14:tracePt t="541" x="2814638" y="1466850"/>
          <p14:tracePt t="552" x="2978150" y="1439863"/>
          <p14:tracePt t="570" x="3209925" y="1474788"/>
          <p14:tracePt t="573" x="3521075" y="1601788"/>
          <p14:tracePt t="586" x="3752850" y="1763713"/>
          <p14:tracePt t="603" x="3979863" y="2052638"/>
          <p14:tracePt t="607" x="4092575" y="2320925"/>
          <p14:tracePt t="619" x="4127500" y="2574925"/>
          <p14:tracePt t="630" x="4106863" y="2765425"/>
          <p14:tracePt t="641" x="4006850" y="2970213"/>
          <p14:tracePt t="652" x="3887788" y="3090863"/>
          <p14:tracePt t="671" x="3697288" y="3168650"/>
          <p14:tracePt t="675" x="3506788" y="3175000"/>
          <p14:tracePt t="686" x="3287713" y="3140075"/>
          <p14:tracePt t="703" x="3076575" y="3062288"/>
          <p14:tracePt t="709" x="2914650" y="2963863"/>
          <p14:tracePt t="720" x="2843213" y="2886075"/>
          <p14:tracePt t="731" x="2843213" y="2857500"/>
          <p14:tracePt t="742" x="2900363" y="2808288"/>
          <p14:tracePt t="753" x="3027363" y="2744788"/>
          <p14:tracePt t="770" x="3232150" y="2673350"/>
          <p14:tracePt t="779" x="3449638" y="2646363"/>
          <p14:tracePt t="787" x="3662363" y="2638425"/>
          <p14:tracePt t="803" x="3830638" y="2673350"/>
          <p14:tracePt t="812" x="3930650" y="2744788"/>
          <p14:tracePt t="821" x="3951288" y="2822575"/>
          <p14:tracePt t="832" x="3943350" y="2900363"/>
          <p14:tracePt t="843" x="3902075" y="2998788"/>
          <p14:tracePt t="854" x="3810000" y="3140075"/>
          <p14:tracePt t="870" x="3717925" y="3232150"/>
          <p14:tracePt t="879" x="3605213" y="3336925"/>
          <p14:tracePt t="888" x="3541713" y="3400425"/>
          <p14:tracePt t="902" x="3492500" y="3443288"/>
          <p14:tracePt t="913" x="3471863" y="3471863"/>
          <p14:tracePt t="1362" x="3478213" y="3457575"/>
          <p14:tracePt t="1374" x="3605213" y="3295650"/>
          <p14:tracePt t="1388" x="3697288" y="3168650"/>
          <p14:tracePt t="1396" x="3760788" y="3048000"/>
          <p14:tracePt t="1408" x="3781425" y="2970213"/>
          <p14:tracePt t="1420" x="3767138" y="2892425"/>
          <p14:tracePt t="1430" x="3668713" y="2814638"/>
          <p14:tracePt t="1442" x="3598863" y="2787650"/>
          <p14:tracePt t="1867" x="3598863" y="2779713"/>
          <p14:tracePt t="1880" x="3640138" y="2716213"/>
          <p14:tracePt t="1892" x="3662363" y="2687638"/>
          <p14:tracePt t="1904" x="3662363" y="2681288"/>
          <p14:tracePt t="1914" x="3668713" y="2660650"/>
          <p14:tracePt t="1925" x="3668713" y="2652713"/>
          <p14:tracePt t="1937" x="3668713" y="2638425"/>
          <p14:tracePt t="1947" x="3668713" y="2624138"/>
          <p14:tracePt t="1959" x="3683000" y="2589213"/>
          <p14:tracePt t="1970" x="3689350" y="2568575"/>
          <p14:tracePt t="1981" x="3711575" y="2546350"/>
          <p14:tracePt t="1993" x="3725863" y="2540000"/>
          <p14:tracePt t="2004" x="3732213" y="2540000"/>
          <p14:tracePt t="2015" x="3732213" y="2533650"/>
          <p14:tracePt t="2047" x="3740150" y="2540000"/>
          <p14:tracePt t="2060" x="3767138" y="2560638"/>
          <p14:tracePt t="2071" x="3775075" y="2568575"/>
          <p14:tracePt t="2083" x="3781425" y="2568575"/>
          <p14:tracePt t="2107" x="3781425" y="2574925"/>
          <p14:tracePt t="2846" x="3789363" y="2574925"/>
          <p14:tracePt t="2847" x="3789363" y="2568575"/>
          <p14:tracePt t="2859" x="3830638" y="2554288"/>
          <p14:tracePt t="2871" x="3922713" y="2540000"/>
          <p14:tracePt t="2881" x="3930650" y="2540000"/>
          <p14:tracePt t="2893" x="3937000" y="2540000"/>
          <p14:tracePt t="3489" x="3930650" y="2540000"/>
          <p14:tracePt t="3509" x="3922713" y="2540000"/>
          <p14:tracePt t="3577" x="3879850" y="2574925"/>
          <p14:tracePt t="3588" x="3859213" y="2589213"/>
          <p14:tracePt t="3599" x="3781425" y="2609850"/>
          <p14:tracePt t="3612" x="3740150" y="2624138"/>
          <p14:tracePt t="3624" x="3683000" y="2624138"/>
          <p14:tracePt t="3633" x="3625850" y="2624138"/>
          <p14:tracePt t="3645" x="3598863" y="2624138"/>
          <p14:tracePt t="3656" x="3590925" y="2617788"/>
          <p14:tracePt t="3667" x="3584575" y="2609850"/>
          <p14:tracePt t="3679" x="3576638" y="2568575"/>
          <p14:tracePt t="3696" x="3576638" y="2497138"/>
          <p14:tracePt t="3705" x="3605213" y="2413000"/>
          <p14:tracePt t="3713" x="3633788" y="2343150"/>
          <p14:tracePt t="3723" x="3697288" y="2222500"/>
          <p14:tracePt t="3734" x="3740150" y="2144713"/>
          <p14:tracePt t="3746" x="3781425" y="2095500"/>
          <p14:tracePt t="3760" x="3803650" y="2066925"/>
          <p14:tracePt t="3768" x="3810000" y="2060575"/>
          <p14:tracePt t="4725" x="3803650" y="2060575"/>
          <p14:tracePt t="4737" x="3803650" y="2052638"/>
          <p14:tracePt t="5468" x="3760788" y="2052638"/>
          <p14:tracePt t="5480" x="3740150" y="2052638"/>
          <p14:tracePt t="5496" x="3732213" y="2038350"/>
          <p14:tracePt t="5503" x="3725863" y="2038350"/>
          <p14:tracePt t="5771" x="3725863" y="2032000"/>
          <p14:tracePt t="6570" x="3725863" y="2025650"/>
          <p14:tracePt t="6571" x="3732213" y="2003425"/>
          <p14:tracePt t="6592" x="3789363" y="1876425"/>
          <p14:tracePt t="6596" x="3824288" y="1784350"/>
          <p14:tracePt t="6608" x="3830638" y="1708150"/>
          <p14:tracePt t="6616" x="3824288" y="1679575"/>
          <p14:tracePt t="6627" x="3795713" y="1636713"/>
          <p14:tracePt t="6641" x="3795713" y="1630363"/>
          <p14:tracePt t="7097" x="3795713" y="1622425"/>
          <p14:tracePt t="7113" x="3795713" y="1616075"/>
          <p14:tracePt t="7123" x="3795713" y="1608138"/>
          <p14:tracePt t="7134" x="3795713" y="1593850"/>
          <p14:tracePt t="7146" x="3775075" y="1593850"/>
          <p14:tracePt t="7156" x="3752850" y="1593850"/>
          <p14:tracePt t="7191" x="3746500" y="1593850"/>
          <p14:tracePt t="7202" x="3752850" y="1593850"/>
          <p14:tracePt t="7235" x="3752850" y="1601788"/>
          <p14:tracePt t="7246" x="3752850" y="1608138"/>
          <p14:tracePt t="7258" x="3752850" y="1616075"/>
          <p14:tracePt t="7280" x="3752850" y="1622425"/>
          <p14:tracePt t="7292" x="3752850" y="1636713"/>
          <p14:tracePt t="7301" x="3752850" y="1644650"/>
          <p14:tracePt t="7315" x="3752850" y="1651000"/>
          <p14:tracePt t="7329" x="3752850" y="1657350"/>
          <p14:tracePt t="7346" x="3760788" y="1665288"/>
          <p14:tracePt t="7350" x="3775075" y="1671638"/>
          <p14:tracePt t="7363" x="3775075" y="1679575"/>
          <p14:tracePt t="7379" x="3781425" y="1679575"/>
          <p14:tracePt t="7396" x="3781425" y="1671638"/>
          <p14:tracePt t="7416" x="3781425" y="1665288"/>
          <p14:tracePt t="7446" x="3781425" y="1657350"/>
          <p14:tracePt t="7460" x="3789363" y="1651000"/>
          <p14:tracePt t="7482" x="3795713" y="1651000"/>
          <p14:tracePt t="7494" x="3795713" y="1644650"/>
          <p14:tracePt t="7505" x="3803650" y="1644650"/>
          <p14:tracePt t="7516" x="3810000" y="1636713"/>
          <p14:tracePt t="7527" x="3816350" y="1636713"/>
          <p14:tracePt t="7539" x="3824288" y="1630363"/>
          <p14:tracePt t="7550" x="3844925" y="1622425"/>
          <p14:tracePt t="7562" x="3852863" y="1616075"/>
          <p14:tracePt t="7584" x="3859213" y="1616075"/>
          <p14:tracePt t="7596" x="3859213" y="1608138"/>
          <p14:tracePt t="7683" x="3902075" y="1608138"/>
          <p14:tracePt t="7695" x="3908425" y="1608138"/>
          <p14:tracePt t="7740" x="3894138" y="1630363"/>
          <p14:tracePt t="7751" x="3859213" y="1636713"/>
          <p14:tracePt t="7763" x="3781425" y="1665288"/>
          <p14:tracePt t="7773" x="3683000" y="1657350"/>
          <p14:tracePt t="7785" x="3576638" y="1608138"/>
          <p14:tracePt t="7796" x="3449638" y="1517650"/>
          <p14:tracePt t="7813" x="3359150" y="1397000"/>
          <p14:tracePt t="7818" x="3281363" y="1241425"/>
          <p14:tracePt t="7834" x="3232150" y="1050925"/>
          <p14:tracePt t="7846" x="3232150" y="860425"/>
          <p14:tracePt t="7852" x="3281363" y="747713"/>
          <p14:tracePt t="7863" x="3365500" y="663575"/>
          <p14:tracePt t="7879" x="3506788" y="620713"/>
          <p14:tracePt t="7886" x="3662363" y="600075"/>
          <p14:tracePt t="7897" x="3810000" y="600075"/>
          <p14:tracePt t="7913" x="3957638" y="663575"/>
          <p14:tracePt t="7920" x="4035425" y="741363"/>
          <p14:tracePt t="7931" x="4084638" y="831850"/>
          <p14:tracePt t="7946" x="4106863" y="946150"/>
          <p14:tracePt t="7954" x="4113213" y="1073150"/>
          <p14:tracePt t="7965" x="4057650" y="1200150"/>
          <p14:tracePt t="7979" x="3986213" y="1284288"/>
          <p14:tracePt t="7987" x="3894138" y="1354138"/>
          <p14:tracePt t="7998" x="3775075" y="1403350"/>
          <p14:tracePt t="8013" x="3703638" y="1411288"/>
          <p14:tracePt t="8032" x="3648075" y="1417638"/>
          <p14:tracePt t="8043" x="3640138" y="1411288"/>
          <p14:tracePt t="8066" x="3640138" y="1368425"/>
          <p14:tracePt t="8077" x="3683000" y="1304925"/>
          <p14:tracePt t="8088" x="3752850" y="1235075"/>
          <p14:tracePt t="8101" x="3844925" y="1192213"/>
          <p14:tracePt t="8113" x="3971925" y="1157288"/>
          <p14:tracePt t="8123" x="4121150" y="1157288"/>
          <p14:tracePt t="8137" x="4211638" y="1171575"/>
          <p14:tracePt t="8146" x="4289425" y="1206500"/>
          <p14:tracePt t="8157" x="4311650" y="1255713"/>
          <p14:tracePt t="8168" x="4318000" y="1319213"/>
          <p14:tracePt t="8182" x="4303713" y="1368425"/>
          <p14:tracePt t="8196" x="4254500" y="1439863"/>
          <p14:tracePt t="8213" x="4205288" y="1481138"/>
          <p14:tracePt t="8216" x="4141788" y="1517650"/>
          <p14:tracePt t="8230" x="4098925" y="1530350"/>
          <p14:tracePt t="8236" x="4070350" y="1538288"/>
          <p14:tracePt t="8550" x="4078288" y="1530350"/>
          <p14:tracePt t="8561" x="4121150" y="1495425"/>
          <p14:tracePt t="8572" x="4162425" y="1431925"/>
          <p14:tracePt t="8584" x="4176713" y="1327150"/>
          <p14:tracePt t="8595" x="4162425" y="1227138"/>
          <p14:tracePt t="8606" x="4156075" y="1227138"/>
          <p14:tracePt t="8627" x="4141788" y="1212850"/>
          <p14:tracePt t="9013" x="4141788" y="1220788"/>
          <p14:tracePt t="9022" x="4141788" y="1263650"/>
          <p14:tracePt t="9033" x="4141788" y="1270000"/>
          <p14:tracePt t="9046" x="4141788" y="1276350"/>
          <p14:tracePt t="9056" x="4141788" y="1298575"/>
          <p14:tracePt t="9067" x="4141788" y="1319213"/>
          <p14:tracePt t="9082" x="4141788" y="1327150"/>
          <p14:tracePt t="9090" x="4141788" y="1333500"/>
          <p14:tracePt t="9101" x="4141788" y="1339850"/>
          <p14:tracePt t="9116" x="4141788" y="1362075"/>
          <p14:tracePt t="9124" x="4133850" y="1390650"/>
          <p14:tracePt t="9149" x="4121150" y="1431925"/>
          <p14:tracePt t="9157" x="4092575" y="1495425"/>
          <p14:tracePt t="9168" x="4057650" y="1530350"/>
          <p14:tracePt t="9181" x="4029075" y="1558925"/>
          <p14:tracePt t="9191" x="4000500" y="1573213"/>
          <p14:tracePt t="9203" x="3937000" y="1573213"/>
          <p14:tracePt t="9217" x="3867150" y="1566863"/>
          <p14:tracePt t="9227" x="3767138" y="1524000"/>
          <p14:tracePt t="9238" x="3676650" y="1466850"/>
          <p14:tracePt t="9249" x="3562350" y="1382713"/>
          <p14:tracePt t="9263" x="3492500" y="1270000"/>
          <p14:tracePt t="9271" x="3449638" y="1157288"/>
          <p14:tracePt t="9282" x="3443288" y="1085850"/>
          <p14:tracePt t="9296" x="3449638" y="1022350"/>
          <p14:tracePt t="9318" x="3605213" y="903288"/>
          <p14:tracePt t="9328" x="3760788" y="868363"/>
          <p14:tracePt t="9338" x="3951288" y="868363"/>
          <p14:tracePt t="9349" x="4127500" y="903288"/>
          <p14:tracePt t="9363" x="4289425" y="987425"/>
          <p14:tracePt t="9372" x="4402138" y="1108075"/>
          <p14:tracePt t="9382" x="4438650" y="1241425"/>
          <p14:tracePt t="9396" x="4430713" y="1339850"/>
          <p14:tracePt t="9408" x="4375150" y="1425575"/>
          <p14:tracePt t="9430" x="4197350" y="1517650"/>
          <p14:tracePt t="9440" x="4035425" y="1517650"/>
          <p14:tracePt t="9450" x="3887788" y="1481138"/>
          <p14:tracePt t="9463" x="3795713" y="1431925"/>
          <p14:tracePt t="9474" x="3725863" y="1362075"/>
          <p14:tracePt t="9496" x="3760788" y="1192213"/>
          <p14:tracePt t="9513" x="3887788" y="1128713"/>
          <p14:tracePt t="9519" x="4084638" y="1108075"/>
          <p14:tracePt t="9530" x="4375150" y="1114425"/>
          <p14:tracePt t="9541" x="4629150" y="1185863"/>
          <p14:tracePt t="9552" x="4868863" y="1298575"/>
          <p14:tracePt t="9563" x="4995863" y="1417638"/>
          <p14:tracePt t="9575" x="5016500" y="1524000"/>
          <p14:tracePt t="9586" x="4953000" y="1601788"/>
          <p14:tracePt t="9597" x="4840288" y="1665288"/>
          <p14:tracePt t="9611" x="4678363" y="1693863"/>
          <p14:tracePt t="9620" x="4502150" y="1693863"/>
          <p14:tracePt t="9631" x="4324350" y="1665288"/>
          <p14:tracePt t="9645" x="4162425" y="1636713"/>
          <p14:tracePt t="9653" x="4049713" y="1587500"/>
          <p14:tracePt t="9665" x="3965575" y="1566863"/>
          <p14:tracePt t="9676" x="3957638" y="1558925"/>
          <p14:tracePt t="9721" x="4029075" y="1608138"/>
          <p14:tracePt t="9733" x="4084638" y="1644650"/>
          <p14:tracePt t="9746" x="4098925" y="1644650"/>
          <p14:tracePt t="9766" x="4098925" y="1622425"/>
          <p14:tracePt t="9779" x="4035425" y="1573213"/>
          <p14:tracePt t="9788" x="3979863" y="1544638"/>
          <p14:tracePt t="9800" x="3971925" y="1544638"/>
          <p14:tracePt t="10295" x="3965575" y="1544638"/>
          <p14:tracePt t="10330" x="3957638" y="1544638"/>
          <p14:tracePt t="10341" x="3951288" y="1538288"/>
          <p14:tracePt t="10351" x="3943350" y="1538288"/>
          <p14:tracePt t="10363" x="3930650" y="1530350"/>
          <p14:tracePt t="10373" x="3922713" y="1530350"/>
          <p14:tracePt t="10397" x="3916363" y="1524000"/>
          <p14:tracePt t="10430" x="3908425" y="1524000"/>
          <p14:tracePt t="10453" x="3902075" y="1524000"/>
          <p14:tracePt t="10464" x="3902075" y="1517650"/>
          <p14:tracePt t="10822" x="3902075" y="1524000"/>
          <p14:tracePt t="10835" x="3930650" y="1608138"/>
          <p14:tracePt t="10847" x="3965575" y="1757363"/>
          <p14:tracePt t="10857" x="4000500" y="1954213"/>
          <p14:tracePt t="10868" x="4029075" y="2179638"/>
          <p14:tracePt t="10880" x="4049713" y="2349500"/>
          <p14:tracePt t="10891" x="4057650" y="2560638"/>
          <p14:tracePt t="10913" x="4057650" y="2681288"/>
          <p14:tracePt t="10916" x="4014788" y="2828925"/>
          <p14:tracePt t="10931" x="3951288" y="2935288"/>
          <p14:tracePt t="10947" x="3867150" y="3048000"/>
          <p14:tracePt t="10947" x="3781425" y="3146425"/>
          <p14:tracePt t="10960" x="3668713" y="3238500"/>
          <p14:tracePt t="10969" x="3562350" y="3308350"/>
          <p14:tracePt t="10981" x="3435350" y="3371850"/>
          <p14:tracePt t="10992" x="3316288" y="3414713"/>
          <p14:tracePt t="11013" x="3195638" y="3443288"/>
          <p14:tracePt t="11017" x="3048000" y="3471863"/>
          <p14:tracePt t="11031" x="2886075" y="3492500"/>
          <p14:tracePt t="11037" x="2759075" y="3492500"/>
          <p14:tracePt t="11048" x="2617788" y="3492500"/>
          <p14:tracePt t="11060" x="2497138" y="3471863"/>
          <p14:tracePt t="11071" x="2384425" y="3443288"/>
          <p14:tracePt t="11083" x="2279650" y="3422650"/>
          <p14:tracePt t="11098" x="2138363" y="3359150"/>
          <p14:tracePt t="11105" x="2003425" y="3281363"/>
          <p14:tracePt t="11116" x="1884363" y="3195638"/>
          <p14:tracePt t="11127" x="1806575" y="3132138"/>
          <p14:tracePt t="11139" x="1720850" y="3019425"/>
          <p14:tracePt t="11150" x="1665288" y="2871788"/>
          <p14:tracePt t="11164" x="1657350" y="2736850"/>
          <p14:tracePt t="11172" x="1685925" y="2490788"/>
          <p14:tracePt t="11184" x="1749425" y="2208213"/>
          <p14:tracePt t="11198" x="1855788" y="1884363"/>
          <p14:tracePt t="11206" x="1919288" y="1693863"/>
          <p14:tracePt t="11218" x="2046288" y="1481138"/>
          <p14:tracePt t="11231" x="2130425" y="1368425"/>
          <p14:tracePt t="11240" x="2251075" y="1276350"/>
          <p14:tracePt t="11251" x="2384425" y="1235075"/>
          <p14:tracePt t="11265" x="2560638" y="1227138"/>
          <p14:tracePt t="11274" x="2681288" y="1270000"/>
          <p14:tracePt t="11285" x="2800350" y="1390650"/>
          <p14:tracePt t="11298" x="2900363" y="1581150"/>
          <p14:tracePt t="11307" x="3005138" y="1876425"/>
          <p14:tracePt t="11319" x="3105150" y="2257425"/>
          <p14:tracePt t="11331" x="3195638" y="2638425"/>
          <p14:tracePt t="11341" x="3244850" y="3027363"/>
          <p14:tracePt t="11352" x="3244850" y="3316288"/>
          <p14:tracePt t="11365" x="3224213" y="3478213"/>
          <p14:tracePt t="11375" x="3154363" y="3619500"/>
          <p14:tracePt t="11386" x="3048000" y="3717925"/>
          <p14:tracePt t="11398" x="2955925" y="3775075"/>
          <p14:tracePt t="11407" x="2773363" y="3838575"/>
          <p14:tracePt t="11419" x="2617788" y="3859213"/>
          <p14:tracePt t="11431" x="2419350" y="3859213"/>
          <p14:tracePt t="11441" x="2159000" y="3789363"/>
          <p14:tracePt t="11465" x="1989138" y="3703638"/>
          <p14:tracePt t="11475" x="1835150" y="3549650"/>
          <p14:tracePt t="11488" x="1749425" y="3386138"/>
          <p14:tracePt t="11498" x="1714500" y="3082925"/>
          <p14:tracePt t="11522" x="1925638" y="2519363"/>
          <p14:tracePt t="11533" x="2201863" y="2173288"/>
          <p14:tracePt t="11542" x="2525713" y="1919288"/>
          <p14:tracePt t="11556" x="2836863" y="1735138"/>
          <p14:tracePt t="11565" x="3140075" y="1644650"/>
          <p14:tracePt t="11576" x="3394075" y="1630363"/>
          <p14:tracePt t="11587" x="3576638" y="1657350"/>
          <p14:tracePt t="11601" x="3703638" y="1749425"/>
          <p14:tracePt t="11614" x="3767138" y="1847850"/>
          <p14:tracePt t="11631" x="3795713" y="1997075"/>
          <p14:tracePt t="11635" x="3795713" y="2201863"/>
          <p14:tracePt t="11647" x="3752850" y="2370138"/>
          <p14:tracePt t="11666" x="3689350" y="2554288"/>
          <p14:tracePt t="11668" x="3584575" y="2736850"/>
          <p14:tracePt t="11677" x="3471863" y="2857500"/>
          <p14:tracePt t="11698" x="3408363" y="2892425"/>
          <p14:tracePt t="11702" x="3302000" y="2914650"/>
          <p14:tracePt t="11714" x="3146425" y="2921000"/>
          <p14:tracePt t="11731" x="3054350" y="2886075"/>
          <p14:tracePt t="11736" x="2970213" y="2857500"/>
          <p14:tracePt t="11747" x="2886075" y="2800350"/>
          <p14:tracePt t="11757" x="2843213" y="2765425"/>
          <p14:tracePt t="11768" x="2828925" y="2724150"/>
          <p14:tracePt t="11781" x="2836863" y="2681288"/>
          <p14:tracePt t="11790" x="2863850" y="2646363"/>
          <p14:tracePt t="11802" x="2941638" y="2603500"/>
          <p14:tracePt t="11814" x="2984500" y="2589213"/>
          <p14:tracePt t="11825" x="3076575" y="2568575"/>
          <p14:tracePt t="11836" x="3140075" y="2568575"/>
          <p14:tracePt t="11850" x="3189288" y="2582863"/>
          <p14:tracePt t="11859" x="3232150" y="2589213"/>
          <p14:tracePt t="11869" x="3273425" y="2603500"/>
          <p14:tracePt t="11881" x="3281363" y="2609850"/>
          <p14:tracePt t="12454" x="3287713" y="2609850"/>
          <p14:tracePt t="12466" x="3351213" y="2632075"/>
          <p14:tracePt t="12480" x="3379788" y="2652713"/>
          <p14:tracePt t="12488" x="3435350" y="2667000"/>
          <p14:tracePt t="12500" x="3478213" y="2695575"/>
          <p14:tracePt t="12515" x="3506788" y="2709863"/>
          <p14:tracePt t="12521" x="3527425" y="2716213"/>
          <p14:tracePt t="12533" x="3535363" y="2724150"/>
          <p14:tracePt t="12548" x="3541713" y="2724150"/>
          <p14:tracePt t="12556" x="3562350" y="2724150"/>
          <p14:tracePt t="12567" x="3584575" y="2724150"/>
          <p14:tracePt t="12581" x="3605213" y="2724150"/>
          <p14:tracePt t="12590" x="3613150" y="2724150"/>
          <p14:tracePt t="12601" x="3619500" y="2724150"/>
          <p14:tracePt t="12644" x="3613150" y="2730500"/>
          <p14:tracePt t="13354" x="3619500" y="2730500"/>
          <p14:tracePt t="13355" x="3625850" y="2730500"/>
          <p14:tracePt t="13367" x="3725863" y="2730500"/>
          <p14:tracePt t="13377" x="3810000" y="2736850"/>
          <p14:tracePt t="13389" x="3887788" y="2736850"/>
          <p14:tracePt t="13400" x="3986213" y="2751138"/>
          <p14:tracePt t="13411" x="4113213" y="2765425"/>
          <p14:tracePt t="13422" x="4268788" y="2794000"/>
          <p14:tracePt t="13434" x="4360863" y="2822575"/>
          <p14:tracePt t="13449" x="4459288" y="2843213"/>
          <p14:tracePt t="13456" x="4487863" y="2851150"/>
          <p14:tracePt t="13467" x="4508500" y="2857500"/>
          <p14:tracePt t="13480" x="4514850" y="2857500"/>
          <p14:tracePt t="13524" x="4522788" y="2857500"/>
          <p14:tracePt t="13535" x="4522788" y="2851150"/>
          <p14:tracePt t="13546" x="4529138" y="2851150"/>
          <p14:tracePt t="13569" x="4537075" y="2843213"/>
          <p14:tracePt t="13591" x="4543425" y="2843213"/>
          <p14:tracePt t="13763" x="4543425" y="2851150"/>
          <p14:tracePt t="13771" x="4537075" y="2851150"/>
          <p14:tracePt t="13782" x="4543425" y="2851150"/>
          <p14:tracePt t="13794" x="4606925" y="2779713"/>
          <p14:tracePt t="13805" x="4748213" y="2652713"/>
          <p14:tracePt t="13816" x="4883150" y="2519363"/>
          <p14:tracePt t="13832" x="4987925" y="2398713"/>
          <p14:tracePt t="13839" x="5002213" y="2355850"/>
          <p14:tracePt t="13850" x="4995863" y="2335213"/>
          <p14:tracePt t="13863" x="4932363" y="2292350"/>
          <p14:tracePt t="13872" x="4889500" y="2257425"/>
          <p14:tracePt t="13884" x="4883150" y="2257425"/>
          <p14:tracePt t="14389" x="4895850" y="2243138"/>
          <p14:tracePt t="14401" x="5045075" y="2187575"/>
          <p14:tracePt t="14413" x="5051425" y="2187575"/>
          <p14:tracePt t="14423" x="5094288" y="2152650"/>
          <p14:tracePt t="14446" x="5164138" y="2193925"/>
          <p14:tracePt t="14457" x="5200650" y="2236788"/>
          <p14:tracePt t="14467" x="5270500" y="2300288"/>
          <p14:tracePt t="14493" x="5327650" y="2370138"/>
          <p14:tracePt t="14503" x="5383213" y="2419350"/>
          <p14:tracePt t="14514" x="5432425" y="2447925"/>
          <p14:tracePt t="14524" x="5503863" y="2490788"/>
          <p14:tracePt t="14536" x="5559425" y="2505075"/>
          <p14:tracePt t="14547" x="5630863" y="2511425"/>
          <p14:tracePt t="14559" x="5680075" y="2511425"/>
          <p14:tracePt t="14570" x="5715000" y="2511425"/>
          <p14:tracePt t="14593" x="5729288" y="2511425"/>
          <p14:tracePt t="14604" x="5757863" y="2497138"/>
          <p14:tracePt t="14616" x="5848350" y="2343150"/>
          <p14:tracePt t="14626" x="5899150" y="2236788"/>
          <p14:tracePt t="14646" x="5919788" y="2109788"/>
          <p14:tracePt t="14652" x="5948363" y="1968500"/>
          <p14:tracePt t="14668" x="5969000" y="1820863"/>
          <p14:tracePt t="14680" x="5997575" y="1679575"/>
          <p14:tracePt t="14684" x="6026150" y="1509713"/>
          <p14:tracePt t="14697" x="6067425" y="1312863"/>
          <p14:tracePt t="14705" x="6116638" y="1157288"/>
          <p14:tracePt t="14716" x="6165850" y="1009650"/>
          <p14:tracePt t="14730" x="6229350" y="882650"/>
          <p14:tracePt t="14738" x="6265863" y="811213"/>
          <p14:tracePt t="14750" x="6300788" y="755650"/>
          <p14:tracePt t="14763" x="6315075" y="719138"/>
          <p14:tracePt t="14772" x="6321425" y="719138"/>
          <p14:tracePt t="14784" x="6321425" y="712788"/>
          <p14:tracePt t="14884" x="6321425" y="719138"/>
          <p14:tracePt t="14900" x="6335713" y="762000"/>
          <p14:tracePt t="14907" x="6384925" y="819150"/>
          <p14:tracePt t="14919" x="6462713" y="889000"/>
          <p14:tracePt t="14934" x="6569075" y="981075"/>
          <p14:tracePt t="14942" x="6696075" y="1058863"/>
          <p14:tracePt t="14953" x="6892925" y="1177925"/>
          <p14:tracePt t="14967" x="7069138" y="1270000"/>
          <p14:tracePt t="14975" x="7253288" y="1327150"/>
          <p14:tracePt t="14986" x="7423150" y="1354138"/>
          <p14:tracePt t="15000" x="7753350" y="1354138"/>
          <p14:tracePt t="15009" x="8015288" y="1347788"/>
          <p14:tracePt t="15020" x="8615363" y="1192213"/>
          <p14:tracePt t="15033" x="9144000" y="966788"/>
          <p14:tracePt t="15042" x="9525000" y="741363"/>
          <p14:tracePt t="15053" x="9793288" y="522288"/>
          <p14:tracePt t="15067" x="9906000" y="338138"/>
          <p14:tracePt t="15076" x="9926638" y="184150"/>
          <p14:tracePt t="15088" x="9871075" y="20638"/>
          <p14:tracePt t="15246" x="6696075" y="161925"/>
          <p14:tracePt t="15256" x="6999288" y="247650"/>
          <p14:tracePt t="15270" x="7331075" y="331788"/>
          <p14:tracePt t="15284" x="7527925" y="374650"/>
          <p14:tracePt t="15288" x="7712075" y="401638"/>
          <p14:tracePt t="15303" x="7804150" y="401638"/>
          <p14:tracePt t="15317" x="7908925" y="387350"/>
          <p14:tracePt t="15335" x="7902575" y="387350"/>
          <p14:tracePt t="15594" x="7902575" y="395288"/>
          <p14:tracePt t="15605" x="7894638" y="458788"/>
          <p14:tracePt t="15617" x="7888288" y="465138"/>
          <p14:tracePt t="15650" x="7943850" y="571500"/>
          <p14:tracePt t="15665" x="8142288" y="973138"/>
          <p14:tracePt t="15672" x="8283575" y="1249363"/>
          <p14:tracePt t="15684" x="8523288" y="1685925"/>
          <p14:tracePt t="15697" x="8720138" y="1997075"/>
          <p14:tracePt t="15706" x="8974138" y="2392363"/>
          <p14:tracePt t="15718" x="9236075" y="2716213"/>
          <p14:tracePt t="15730" x="9496425" y="3013075"/>
          <p14:tracePt t="15740" x="9637713" y="3181350"/>
          <p14:tracePt t="15751" x="9842500" y="3386138"/>
          <p14:tracePt t="15763" x="9983788" y="3521075"/>
          <p14:tracePt t="15774" x="10131425" y="3648075"/>
          <p14:tracePt t="15785" x="10293350" y="3746500"/>
          <p14:tracePt t="15798" x="10456863" y="3830638"/>
          <p14:tracePt t="15807" x="10633075" y="3879850"/>
          <p14:tracePt t="15818" x="10717213" y="3894138"/>
          <p14:tracePt t="15834" x="10737850" y="3902075"/>
          <p14:tracePt t="16177" x="10725150" y="3894138"/>
          <p14:tracePt t="16188" x="10647363" y="3838575"/>
          <p14:tracePt t="16201" x="10610850" y="3781425"/>
          <p14:tracePt t="16211" x="10604500" y="3732213"/>
          <p14:tracePt t="16222" x="10598150" y="3668713"/>
          <p14:tracePt t="16235" x="10598150" y="3576638"/>
          <p14:tracePt t="16247" x="10575925" y="3498850"/>
          <p14:tracePt t="16258" x="10547350" y="3435350"/>
          <p14:tracePt t="16280" x="10520363" y="3400425"/>
          <p14:tracePt t="16281" x="10498138" y="3379788"/>
          <p14:tracePt t="16313" x="10498138" y="3371850"/>
          <p14:tracePt t="16326" x="10491788" y="3371850"/>
          <p14:tracePt t="16381" x="10448925" y="3371850"/>
          <p14:tracePt t="16394" x="10428288" y="3371850"/>
          <p14:tracePt t="16404" x="10407650" y="3371850"/>
          <p14:tracePt t="16413" x="10399713" y="3371850"/>
          <p14:tracePt t="16426" x="10399713" y="3365500"/>
          <p14:tracePt t="16438" x="10385425" y="3351213"/>
          <p14:tracePt t="16449" x="10371138" y="3330575"/>
          <p14:tracePt t="16463" x="10364788" y="3308350"/>
          <p14:tracePt t="16471" x="10356850" y="3308350"/>
          <p14:tracePt t="16482" x="10356850" y="3302000"/>
          <p14:tracePt t="16797" x="10356850" y="3295650"/>
          <p14:tracePt t="16808" x="10301288" y="3125788"/>
          <p14:tracePt t="16820" x="10244138" y="2998788"/>
          <p14:tracePt t="16833" x="10188575" y="2863850"/>
          <p14:tracePt t="16843" x="10139363" y="2701925"/>
          <p14:tracePt t="16853" x="10090150" y="2568575"/>
          <p14:tracePt t="16867" x="10047288" y="2490788"/>
          <p14:tracePt t="17236" x="10039350" y="2490788"/>
          <p14:tracePt t="17248" x="9998075" y="2482850"/>
          <p14:tracePt t="17315" x="10004425" y="2476500"/>
          <p14:tracePt t="17326" x="10004425" y="2470150"/>
          <p14:tracePt t="17336" x="10033000" y="2433638"/>
          <p14:tracePt t="17348" x="10053638" y="2419350"/>
          <p14:tracePt t="17360" x="10096500" y="2378075"/>
          <p14:tracePt t="17371" x="10117138" y="2355850"/>
          <p14:tracePt t="17382" x="10153650" y="2314575"/>
          <p14:tracePt t="17397" x="10202863" y="2243138"/>
          <p14:tracePt t="17405" x="10237788" y="2187575"/>
          <p14:tracePt t="17416" x="10252075" y="2116138"/>
          <p14:tracePt t="17428" x="10266363" y="2052638"/>
          <p14:tracePt t="17437" x="10280650" y="1898650"/>
          <p14:tracePt t="17450" x="10280650" y="1728788"/>
          <p14:tracePt t="17461" x="10266363" y="1558925"/>
          <p14:tracePt t="17473" x="10258425" y="1454150"/>
          <p14:tracePt t="17485" x="10229850" y="1339850"/>
          <p14:tracePt t="17498" x="10202863" y="1255713"/>
          <p14:tracePt t="17506" x="10174288" y="1206500"/>
          <p14:tracePt t="17519" x="10160000" y="1163638"/>
          <p14:tracePt t="17530" x="10131425" y="1128713"/>
          <p14:tracePt t="17539" x="10117138" y="1108075"/>
          <p14:tracePt t="17552" x="10117138" y="1100138"/>
          <p14:tracePt t="17563" x="10110788" y="1100138"/>
          <p14:tracePt t="17617" x="10096500" y="1122363"/>
          <p14:tracePt t="17631" x="10075863" y="1255713"/>
          <p14:tracePt t="17640" x="10075863" y="1368425"/>
          <p14:tracePt t="17653" x="10102850" y="1558925"/>
          <p14:tracePt t="17665" x="10160000" y="1700213"/>
          <p14:tracePt t="17675" x="10252075" y="1778000"/>
          <p14:tracePt t="17687" x="10356850" y="1835150"/>
          <p14:tracePt t="17700" x="10483850" y="1862138"/>
          <p14:tracePt t="17709" x="10639425" y="1862138"/>
          <p14:tracePt t="17720" x="10809288" y="1820863"/>
          <p14:tracePt t="17733" x="10991850" y="1714500"/>
          <p14:tracePt t="17742" x="11091863" y="1593850"/>
          <p14:tracePt t="17754" x="11176000" y="1439863"/>
          <p14:tracePt t="17770" x="11196638" y="1255713"/>
          <p14:tracePt t="17776" x="11155363" y="1100138"/>
          <p14:tracePt t="17788" x="11055350" y="966788"/>
          <p14:tracePt t="17800" x="10893425" y="854075"/>
          <p14:tracePt t="17810" x="10717213" y="790575"/>
          <p14:tracePt t="17822" x="10512425" y="762000"/>
          <p14:tracePt t="17834" x="10293350" y="762000"/>
          <p14:tracePt t="17844" x="10131425" y="796925"/>
          <p14:tracePt t="17853" x="9975850" y="903288"/>
          <p14:tracePt t="17866" x="9920288" y="1030288"/>
          <p14:tracePt t="17876" x="9920288" y="1143000"/>
          <p14:tracePt t="17887" x="9990138" y="1255713"/>
          <p14:tracePt t="17900" x="10139363" y="1354138"/>
          <p14:tracePt t="17909" x="10321925" y="1446213"/>
          <p14:tracePt t="17921" x="10506075" y="1503363"/>
          <p14:tracePt t="17933" x="10745788" y="1517650"/>
          <p14:tracePt t="17943" x="10942638" y="1503363"/>
          <p14:tracePt t="17955" x="11126788" y="1411288"/>
          <p14:tracePt t="17966" x="11260138" y="1290638"/>
          <p14:tracePt t="17977" x="11303000" y="1143000"/>
          <p14:tracePt t="17988" x="11274425" y="1009650"/>
          <p14:tracePt t="17999" x="11155363" y="846138"/>
          <p14:tracePt t="18011" x="10991850" y="733425"/>
          <p14:tracePt t="18022" x="10745788" y="649288"/>
          <p14:tracePt t="18033" x="10534650" y="641350"/>
          <p14:tracePt t="18045" x="10301288" y="692150"/>
          <p14:tracePt t="18056" x="10180638" y="782638"/>
          <p14:tracePt t="18070" x="10139363" y="889000"/>
          <p14:tracePt t="18081" x="10153650" y="995363"/>
          <p14:tracePt t="18092" x="10223500" y="1079500"/>
          <p14:tracePt t="18103" x="10428288" y="1200150"/>
          <p14:tracePt t="18114" x="10668000" y="1255713"/>
          <p14:tracePt t="18128" x="10915650" y="1263650"/>
          <p14:tracePt t="18137" x="11133138" y="1263650"/>
          <p14:tracePt t="18147" x="11331575" y="1235075"/>
          <p14:tracePt t="18158" x="11401425" y="1185863"/>
          <p14:tracePt t="18170" x="11409363" y="1157288"/>
          <p14:tracePt t="18181" x="11352213" y="1108075"/>
          <p14:tracePt t="18193" x="11225213" y="1050925"/>
          <p14:tracePt t="18204" x="10991850" y="1022350"/>
          <p14:tracePt t="18215" x="10766425" y="1016000"/>
          <p14:tracePt t="18228" x="10555288" y="1030288"/>
          <p14:tracePt t="18237" x="10420350" y="1073150"/>
          <p14:tracePt t="18249" x="10385425" y="1100138"/>
          <p14:tracePt t="18258" x="10385425" y="1114425"/>
          <p14:tracePt t="18272" x="10434638" y="1157288"/>
          <p14:tracePt t="18282" x="10520363" y="1206500"/>
          <p14:tracePt t="18294" x="10653713" y="1270000"/>
          <p14:tracePt t="18305" x="10837863" y="1354138"/>
          <p14:tracePt t="18316" x="10942638" y="1425575"/>
          <p14:tracePt t="18328" x="11055350" y="1509713"/>
          <p14:tracePt t="18339" x="11077575" y="1530350"/>
          <p14:tracePt t="18350" x="11077575" y="1552575"/>
          <p14:tracePt t="18360" x="11077575" y="1558925"/>
          <p14:tracePt t="18372" x="11049000" y="1581150"/>
          <p14:tracePt t="18384" x="10985500" y="1593850"/>
          <p14:tracePt t="18397" x="10922000" y="1608138"/>
          <p14:tracePt t="18406" x="10858500" y="1622425"/>
          <p14:tracePt t="18418" x="10837863" y="1636713"/>
          <p14:tracePt t="18451" x="10837863" y="1644650"/>
          <p14:tracePt t="18485" x="10837863" y="1616075"/>
          <p14:tracePt t="18499" x="10829925" y="1616075"/>
          <p14:tracePt t="18507" x="10788650" y="1601788"/>
          <p14:tracePt t="18913" x="10788650" y="1593850"/>
          <p14:tracePt t="18924" x="10752138" y="1587500"/>
          <p14:tracePt t="18935" x="10725150" y="1581150"/>
          <p14:tracePt t="18945" x="10682288" y="1581150"/>
          <p14:tracePt t="18957" x="10633075" y="1573213"/>
          <p14:tracePt t="18971" x="10561638" y="1544638"/>
          <p14:tracePt t="18980" x="10498138" y="1517650"/>
          <p14:tracePt t="18991" x="10456863" y="1517650"/>
          <p14:tracePt t="19005" x="10399713" y="1558925"/>
          <p14:tracePt t="19014" x="10321925" y="1651000"/>
          <p14:tracePt t="19025" x="10217150" y="1778000"/>
          <p14:tracePt t="19038" x="10102850" y="1939925"/>
          <p14:tracePt t="19047" x="9975850" y="2152650"/>
          <p14:tracePt t="19057" x="9799638" y="2476500"/>
          <p14:tracePt t="19071" x="9701213" y="2716213"/>
          <p14:tracePt t="19080" x="9623425" y="2949575"/>
          <p14:tracePt t="19091" x="9574213" y="3160713"/>
          <p14:tracePt t="19102" x="9574213" y="3316288"/>
          <p14:tracePt t="19113" x="9574213" y="3435350"/>
          <p14:tracePt t="19126" x="9594850" y="3513138"/>
          <p14:tracePt t="19138" x="9609138" y="3570288"/>
          <p14:tracePt t="19147" x="9623425" y="3590925"/>
          <p14:tracePt t="19972" x="9504363" y="3576638"/>
          <p14:tracePt t="19981" x="9455150" y="3556000"/>
          <p14:tracePt t="19993" x="9369425" y="3535363"/>
          <p14:tracePt t="20465" x="9377363" y="3535363"/>
          <p14:tracePt t="20489" x="9383713" y="3535363"/>
          <p14:tracePt t="20509" x="9391650" y="3535363"/>
          <p14:tracePt t="20539" x="9398000" y="3541713"/>
          <p14:tracePt t="20576" x="9404350" y="3541713"/>
          <p14:tracePt t="20589" x="9467850" y="3541713"/>
          <p14:tracePt t="20601" x="9539288" y="3541713"/>
          <p14:tracePt t="20610" x="9588500" y="3541713"/>
          <p14:tracePt t="20623" x="9694863" y="3541713"/>
          <p14:tracePt t="20633" x="9779000" y="3541713"/>
          <p14:tracePt t="20646" x="9885363" y="3541713"/>
          <p14:tracePt t="20656" x="10012363" y="3527425"/>
          <p14:tracePt t="20669" x="10202863" y="3513138"/>
          <p14:tracePt t="20680" x="10272713" y="3506788"/>
          <p14:tracePt t="20690" x="10379075" y="3486150"/>
          <p14:tracePt t="20701" x="10407650" y="3478213"/>
          <p14:tracePt t="20711" x="10420350" y="3478213"/>
          <p14:tracePt t="20780" x="10428288" y="3478213"/>
          <p14:tracePt t="20803" x="10434638" y="3478213"/>
          <p14:tracePt t="20880" x="10428288" y="3478213"/>
          <p14:tracePt t="20891" x="10315575" y="3478213"/>
          <p14:tracePt t="20906" x="10194925" y="3463925"/>
          <p14:tracePt t="20914" x="10033000" y="3443288"/>
          <p14:tracePt t="20930" x="9871075" y="3422650"/>
          <p14:tracePt t="20939" x="9744075" y="3400425"/>
          <p14:tracePt t="20947" x="9637713" y="3379788"/>
          <p14:tracePt t="20958" x="9588500" y="3359150"/>
          <p14:tracePt t="20973" x="9559925" y="3336925"/>
          <p14:tracePt t="20981" x="9539288" y="3316288"/>
          <p14:tracePt t="20992" x="9531350" y="3273425"/>
          <p14:tracePt t="21003" x="9525000" y="3181350"/>
          <p14:tracePt t="21014" x="9525000" y="3076575"/>
          <p14:tracePt t="21028" x="9531350" y="2935288"/>
          <p14:tracePt t="21038" x="9539288" y="2800350"/>
          <p14:tracePt t="21048" x="9559925" y="2624138"/>
          <p14:tracePt t="21060" x="9567863" y="2482850"/>
          <p14:tracePt t="21080" x="9567863" y="2378075"/>
          <p14:tracePt t="21084" x="9567863" y="2306638"/>
          <p14:tracePt t="21097" x="9567863" y="2236788"/>
          <p14:tracePt t="21106" x="9567863" y="2201863"/>
          <p14:tracePt t="21116" x="9574213" y="2165350"/>
          <p14:tracePt t="21127" x="9602788" y="2130425"/>
          <p14:tracePt t="21147" x="9645650" y="2081213"/>
          <p14:tracePt t="21151" x="9709150" y="2017713"/>
          <p14:tracePt t="21167" x="9779000" y="1947863"/>
          <p14:tracePt t="21180" x="9836150" y="1876425"/>
          <p14:tracePt t="21184" x="9877425" y="1841500"/>
          <p14:tracePt t="21197" x="9912350" y="1806575"/>
          <p14:tracePt t="21206" x="9926638" y="1792288"/>
          <p14:tracePt t="21217" x="9934575" y="1784350"/>
          <p14:tracePt t="21511" x="9912350" y="1784350"/>
          <p14:tracePt t="21523" x="9906000" y="1784350"/>
          <p14:tracePt t="21534" x="9891713" y="1784350"/>
          <p14:tracePt t="21545" x="9871075" y="1784350"/>
          <p14:tracePt t="21557" x="9836150" y="1784350"/>
          <p14:tracePt t="21568" x="9813925" y="1778000"/>
          <p14:tracePt t="21601" x="9807575" y="1778000"/>
          <p14:tracePt t="21624" x="9799638" y="1778000"/>
          <p14:tracePt t="21647" x="9779000" y="1784350"/>
          <p14:tracePt t="21657" x="9772650" y="1784350"/>
          <p14:tracePt t="21669" x="9715500" y="1784350"/>
          <p14:tracePt t="21680" x="9652000" y="1784350"/>
          <p14:tracePt t="21691" x="9602788" y="1771650"/>
          <p14:tracePt t="21707" x="9574213" y="1763713"/>
          <p14:tracePt t="21715" x="9559925" y="1757363"/>
          <p14:tracePt t="21814" x="9567863" y="1757363"/>
          <p14:tracePt t="21825" x="9602788" y="1763713"/>
          <p14:tracePt t="21847" x="9609138" y="1763713"/>
          <p14:tracePt t="21848" x="9609138" y="1771650"/>
          <p14:tracePt t="21892" x="9609138" y="1778000"/>
          <p14:tracePt t="21915" x="9617075" y="1778000"/>
          <p14:tracePt t="21926" x="9553575" y="1778000"/>
          <p14:tracePt t="22333" x="9539288" y="1778000"/>
          <p14:tracePt t="23100" x="9545638" y="1778000"/>
          <p14:tracePt t="23175" x="9553575" y="1778000"/>
          <p14:tracePt t="23188" x="9559925" y="1778000"/>
          <p14:tracePt t="23323" x="9582150" y="1778000"/>
          <p14:tracePt t="23334" x="9588500" y="1784350"/>
          <p14:tracePt t="23345" x="9594850" y="1784350"/>
          <p14:tracePt t="23356" x="9594850" y="1792288"/>
          <p14:tracePt t="24043" x="9594850" y="1798638"/>
          <p14:tracePt t="24840" x="9594850" y="1792288"/>
          <p14:tracePt t="24851" x="9588500" y="1784350"/>
          <p14:tracePt t="24864" x="9588500" y="1771650"/>
          <p14:tracePt t="24874" x="9588500" y="1749425"/>
          <p14:tracePt t="24885" x="9594850" y="1743075"/>
          <p14:tracePt t="24899" x="9602788" y="1735138"/>
          <p14:tracePt t="24907" x="9602788" y="1728788"/>
          <p14:tracePt t="24918" x="9609138" y="1728788"/>
          <p14:tracePt t="25011" x="9602788" y="1728788"/>
          <p14:tracePt t="25020" x="9602788" y="1735138"/>
          <p14:tracePt t="25044" x="9602788" y="1743075"/>
          <p14:tracePt t="25053" x="9594850" y="1749425"/>
          <p14:tracePt t="25065" x="9588500" y="1757363"/>
          <p14:tracePt t="25077" x="9553575" y="1862138"/>
          <p14:tracePt t="25087" x="9518650" y="2003425"/>
          <p14:tracePt t="25101" x="9426575" y="2384425"/>
          <p14:tracePt t="25111" x="9369425" y="2751138"/>
          <p14:tracePt t="25121" x="9328150" y="3054350"/>
          <p14:tracePt t="25134" x="9285288" y="3344863"/>
          <p14:tracePt t="25144" x="9256713" y="3598863"/>
          <p14:tracePt t="25156" x="9221788" y="3789363"/>
          <p14:tracePt t="25168" x="9221788" y="3879850"/>
          <p14:tracePt t="25180" x="9213850" y="3922713"/>
          <p14:tracePt t="25190" x="9213850" y="3937000"/>
          <p14:tracePt t="25267" x="9221788" y="3930650"/>
          <p14:tracePt t="25278" x="9305925" y="3879850"/>
          <p14:tracePt t="25290" x="9369425" y="3844925"/>
          <p14:tracePt t="25302" x="9432925" y="3824288"/>
          <p14:tracePt t="25313" x="9553575" y="3775075"/>
          <p14:tracePt t="25324" x="9666288" y="3697288"/>
          <p14:tracePt t="25334" x="9799638" y="3605213"/>
          <p14:tracePt t="25347" x="9891713" y="3513138"/>
          <p14:tracePt t="25357" x="10004425" y="3371850"/>
          <p14:tracePt t="25368" x="10061575" y="3267075"/>
          <p14:tracePt t="25380" x="10110788" y="3154363"/>
          <p14:tracePt t="25391" x="10145713" y="3048000"/>
          <p14:tracePt t="25402" x="10160000" y="2955925"/>
          <p14:tracePt t="25414" x="10160000" y="2878138"/>
          <p14:tracePt t="25424" x="10145713" y="2814638"/>
          <p14:tracePt t="25436" x="10117138" y="2794000"/>
          <p14:tracePt t="25447" x="10082213" y="2765425"/>
          <p14:tracePt t="25460" x="10033000" y="2759075"/>
          <p14:tracePt t="25480" x="9969500" y="2759075"/>
          <p14:tracePt t="25481" x="9926638" y="2787650"/>
          <p14:tracePt t="25493" x="9856788" y="2871788"/>
          <p14:tracePt t="25506" x="9779000" y="3033713"/>
          <p14:tracePt t="25514" x="9721850" y="3209925"/>
          <p14:tracePt t="25527" x="9709150" y="3400425"/>
          <p14:tracePt t="25539" x="9721850" y="3562350"/>
          <p14:tracePt t="25548" x="9807575" y="3668713"/>
          <p14:tracePt t="25560" x="9912350" y="3732213"/>
          <p14:tracePt t="25571" x="10018713" y="3760788"/>
          <p14:tracePt t="25582" x="10110788" y="3767138"/>
          <p14:tracePt t="25594" x="10237788" y="3746500"/>
          <p14:tracePt t="25605" x="10329863" y="3711575"/>
          <p14:tracePt t="25616" x="10379075" y="3668713"/>
          <p14:tracePt t="25627" x="10393363" y="3625850"/>
          <p14:tracePt t="25638" x="10393363" y="3562350"/>
          <p14:tracePt t="25649" x="10379075" y="3535363"/>
          <p14:tracePt t="25661" x="10321925" y="3478213"/>
          <p14:tracePt t="25680" x="10252075" y="3443288"/>
          <p14:tracePt t="25684" x="10180638" y="3408363"/>
          <p14:tracePt t="25697" x="10096500" y="3394075"/>
          <p14:tracePt t="25714" x="10039350" y="3379788"/>
          <p14:tracePt t="25717" x="10033000" y="3379788"/>
          <p14:tracePt t="25730" x="10026650" y="3379788"/>
          <p14:tracePt t="27801" x="10082213" y="3394075"/>
          <p14:tracePt t="27810" x="10139363" y="3400425"/>
          <p14:tracePt t="27821" x="10180638" y="3386138"/>
          <p14:tracePt t="27834" x="10188575" y="3379788"/>
          <p14:tracePt t="27844" x="10194925" y="3359150"/>
          <p14:tracePt t="28600" x="10194925" y="3351213"/>
          <p14:tracePt t="28610" x="10217150" y="3344863"/>
          <p14:tracePt t="28621" x="10223500" y="3344863"/>
          <p14:tracePt t="28992" x="10223500" y="3336925"/>
          <p14:tracePt t="29003" x="10229850" y="3336925"/>
          <p14:tracePt t="29038" x="10229850" y="3330575"/>
          <p14:tracePt t="29071" x="10223500" y="3330575"/>
          <p14:tracePt t="29082" x="10217150" y="3330575"/>
          <p14:tracePt t="29094" x="10174288" y="3336925"/>
          <p14:tracePt t="29105" x="10145713" y="3359150"/>
          <p14:tracePt t="29142" x="10139363" y="3359150"/>
          <p14:tracePt t="29150" x="10139363" y="3365500"/>
          <p14:tracePt t="29161" x="10110788" y="3408363"/>
          <p14:tracePt t="29175" x="10096500" y="3429000"/>
          <p14:tracePt t="29184" x="10090150" y="3449638"/>
          <p14:tracePt t="29195" x="10090150" y="3457575"/>
          <p14:tracePt t="29510" x="10153650" y="3463925"/>
          <p14:tracePt t="29520" x="10209213" y="3457575"/>
          <p14:tracePt t="31074" x="10202863" y="3457575"/>
          <p14:tracePt t="31162" x="10202863" y="3449638"/>
          <p14:tracePt t="31175" x="10194925" y="3449638"/>
          <p14:tracePt t="31200" x="10194925" y="3443288"/>
          <p14:tracePt t="31220" x="10188575" y="3435350"/>
          <p14:tracePt t="31298" x="10188575" y="3429000"/>
          <p14:tracePt t="32670" x="10180638" y="3429000"/>
          <p14:tracePt t="32693" x="10131425" y="3365500"/>
          <p14:tracePt t="32705" x="10096500" y="3273425"/>
          <p14:tracePt t="32717" x="10102850" y="3209925"/>
          <p14:tracePt t="33334" x="10102850" y="3203575"/>
          <p14:tracePt t="33345" x="10082213" y="3189288"/>
          <p14:tracePt t="33356" x="10039350" y="3105150"/>
          <p14:tracePt t="33368" x="10039350" y="3076575"/>
          <p14:tracePt t="34472" x="10039350" y="3082925"/>
          <p14:tracePt t="34483" x="10039350" y="3189288"/>
          <p14:tracePt t="34494" x="10047288" y="3287713"/>
          <p14:tracePt t="34507" x="10067925" y="3344863"/>
          <p14:tracePt t="34516" x="10067925" y="3351213"/>
          <p14:tracePt t="34977" x="10047288" y="3316288"/>
          <p14:tracePt t="34987" x="10033000" y="3295650"/>
          <p14:tracePt t="34998" x="9983788" y="3238500"/>
          <p14:tracePt t="35020" x="9934575" y="3189288"/>
          <p14:tracePt t="35023" x="9891713" y="3140075"/>
          <p14:tracePt t="35037" x="9842500" y="3076575"/>
          <p14:tracePt t="35043" x="9821863" y="3048000"/>
          <p14:tracePt t="35055" x="9793288" y="3019425"/>
          <p14:tracePt t="35066" x="9772650" y="2998788"/>
          <p14:tracePt t="35087" x="9672638" y="2941638"/>
          <p14:tracePt t="35091" x="9582150" y="2906713"/>
          <p14:tracePt t="35103" x="9383713" y="2851150"/>
          <p14:tracePt t="35110" x="9193213" y="2814638"/>
          <p14:tracePt t="35122" x="8826500" y="2779713"/>
          <p14:tracePt t="35137" x="8339138" y="2751138"/>
          <p14:tracePt t="35147" x="7747000" y="2736850"/>
          <p14:tracePt t="35157" x="6864350" y="2736850"/>
          <p14:tracePt t="35171" x="6089650" y="2800350"/>
          <p14:tracePt t="35181" x="5461000" y="2978150"/>
          <p14:tracePt t="35192" x="4768850" y="3344863"/>
          <p14:tracePt t="35203" x="4430713" y="3640138"/>
          <p14:tracePt t="35214" x="4240213" y="3916363"/>
          <p14:tracePt t="35225" x="4070350" y="4240213"/>
          <p14:tracePt t="35237" x="4021138" y="4430713"/>
          <p14:tracePt t="35247" x="3994150" y="4606925"/>
          <p14:tracePt t="35257" x="4000500" y="4791075"/>
          <p14:tracePt t="35272" x="4078288" y="4981575"/>
          <p14:tracePt t="35281" x="4162425" y="5086350"/>
          <p14:tracePt t="35292" x="4352925" y="5235575"/>
          <p14:tracePt t="35304" x="4656138" y="5348288"/>
          <p14:tracePt t="35321" x="4883150" y="5362575"/>
          <p14:tracePt t="35326" x="5172075" y="5354638"/>
          <p14:tracePt t="35338" x="5749925" y="5186363"/>
          <p14:tracePt t="35349" x="5997575" y="5051425"/>
          <p14:tracePt t="35358" x="6286500" y="4776788"/>
          <p14:tracePt t="35374" x="6392863" y="4572000"/>
          <p14:tracePt t="35382" x="6399213" y="4424363"/>
          <p14:tracePt t="35394" x="6315075" y="4205288"/>
          <p14:tracePt t="35407" x="6159500" y="4043363"/>
          <p14:tracePt t="35416" x="5870575" y="3867150"/>
          <p14:tracePt t="35427" x="5481638" y="3711575"/>
          <p14:tracePt t="35441" x="5022850" y="3625850"/>
          <p14:tracePt t="35450" x="4529138" y="3625850"/>
          <p14:tracePt t="35459" x="3951288" y="3781425"/>
          <p14:tracePt t="35474" x="3633788" y="3965575"/>
          <p14:tracePt t="35484" x="3316288" y="4338638"/>
          <p14:tracePt t="35496" x="3160713" y="4678363"/>
          <p14:tracePt t="35507" x="3105150" y="5172075"/>
          <p14:tracePt t="35517" x="3181350" y="5418138"/>
          <p14:tracePt t="35529" x="3400425" y="5680075"/>
          <p14:tracePt t="35541" x="3746500" y="5911850"/>
          <p14:tracePt t="35551" x="4240213" y="6102350"/>
          <p14:tracePt t="35561" x="4918075" y="6280150"/>
          <p14:tracePt t="35574" x="5432425" y="6350000"/>
          <p14:tracePt t="35585" x="6032500" y="6364288"/>
          <p14:tracePt t="35597" x="6243638" y="6321425"/>
          <p14:tracePt t="35609" x="6315075" y="6257925"/>
          <p14:tracePt t="35621" x="6335713" y="6188075"/>
          <p14:tracePt t="35631" x="6307138" y="6061075"/>
          <p14:tracePt t="35642" x="6223000" y="5919788"/>
          <p14:tracePt t="35655" x="6110288" y="5778500"/>
          <p14:tracePt t="35665" x="5954713" y="5637213"/>
          <p14:tracePt t="35676" x="5848350" y="5567363"/>
          <p14:tracePt t="35688" x="5792788" y="5524500"/>
          <p14:tracePt t="35698" x="5792788" y="5518150"/>
          <p14:tracePt t="36125" x="5813425" y="5495925"/>
          <p14:tracePt t="36139" x="5848350" y="5467350"/>
          <p14:tracePt t="36148" x="5862638" y="5454650"/>
          <p14:tracePt t="36159" x="5870575" y="5411788"/>
          <p14:tracePt t="36171" x="5856288" y="5327650"/>
          <p14:tracePt t="36181" x="5835650" y="5284788"/>
          <p14:tracePt t="36777" x="5856288" y="5284788"/>
          <p14:tracePt t="36789" x="5862638" y="5284788"/>
          <p14:tracePt t="36798" x="5876925" y="5276850"/>
          <p14:tracePt t="36821" x="5884863" y="5276850"/>
          <p14:tracePt t="36832" x="5891213" y="5270500"/>
          <p14:tracePt t="36843" x="5899150" y="5270500"/>
          <p14:tracePt t="36855" x="5919788" y="5264150"/>
          <p14:tracePt t="36867" x="5954713" y="5264150"/>
          <p14:tracePt t="36879" x="5989638" y="5264150"/>
          <p14:tracePt t="36890" x="6053138" y="5256213"/>
          <p14:tracePt t="36901" x="6110288" y="5256213"/>
          <p14:tracePt t="36912" x="6159500" y="5256213"/>
          <p14:tracePt t="36923" x="6202363" y="5256213"/>
          <p14:tracePt t="36935" x="6272213" y="5241925"/>
          <p14:tracePt t="36947" x="6307138" y="5241925"/>
          <p14:tracePt t="36957" x="6315075" y="5241925"/>
          <p14:tracePt t="37428" x="6329363" y="5235575"/>
          <p14:tracePt t="37440" x="6442075" y="5186363"/>
          <p14:tracePt t="37451" x="6583363" y="5143500"/>
          <p14:tracePt t="37462" x="6681788" y="5108575"/>
          <p14:tracePt t="37484" x="6808788" y="5051425"/>
          <p14:tracePt t="37497" x="6823075" y="5045075"/>
          <p14:tracePt t="38227" x="6788150" y="5030788"/>
          <p14:tracePt t="38241" x="6673850" y="4938713"/>
          <p14:tracePt t="38251" x="6667500" y="4910138"/>
          <p14:tracePt t="38262" x="6667500" y="4903788"/>
          <p14:tracePt t="38274" x="6646863" y="4895850"/>
          <p14:tracePt t="38285" x="6604000" y="4883150"/>
          <p14:tracePt t="38295" x="6554788" y="4854575"/>
          <p14:tracePt t="38307" x="6546850" y="4854575"/>
          <p14:tracePt t="39453" x="6534150" y="4918075"/>
          <p14:tracePt t="39465" x="6505575" y="5002213"/>
          <p14:tracePt t="39479" x="6456363" y="5086350"/>
          <p14:tracePt t="39499" x="6399213" y="5143500"/>
          <p14:tracePt t="39499" x="6378575" y="5157788"/>
          <p14:tracePt t="40242" x="6356350" y="5157788"/>
          <p14:tracePt t="40254" x="6321425" y="5164138"/>
          <p14:tracePt t="40265" x="6286500" y="5164138"/>
          <p14:tracePt t="40278" x="6237288" y="5129213"/>
          <p14:tracePt t="40592" x="6251575" y="5122863"/>
          <p14:tracePt t="40603" x="6257925" y="5122863"/>
          <p14:tracePt t="40614" x="6265863" y="5122863"/>
          <p14:tracePt t="40625" x="6272213" y="5122863"/>
          <p14:tracePt t="40639" x="6272213" y="5129213"/>
          <p14:tracePt t="40648" x="6265863" y="5122863"/>
          <p14:tracePt t="41017" x="6251575" y="5114925"/>
          <p14:tracePt t="41031" x="6229350" y="5094288"/>
          <p14:tracePt t="41043" x="6223000" y="5080000"/>
          <p14:tracePt t="41064" x="6229350" y="5065713"/>
          <p14:tracePt t="41077" x="6229350" y="5059363"/>
          <p14:tracePt t="41086" x="6229350" y="5051425"/>
          <p14:tracePt t="41096" x="6223000" y="5037138"/>
          <p14:tracePt t="41110" x="6216650" y="5016500"/>
          <p14:tracePt t="41120" x="6188075" y="4995863"/>
          <p14:tracePt t="41131" x="6188075" y="4987925"/>
          <p14:tracePt t="41143" x="6159500" y="4973638"/>
          <p14:tracePt t="41154" x="6145213" y="4959350"/>
          <p14:tracePt t="41165" x="6138863" y="4946650"/>
          <p14:tracePt t="41176" x="6124575" y="4932363"/>
          <p14:tracePt t="41198" x="6110288" y="4910138"/>
          <p14:tracePt t="41201" x="6102350" y="4903788"/>
          <p14:tracePt t="41242" x="6102350" y="4895850"/>
          <p14:tracePt t="41591" x="6102350" y="4903788"/>
          <p14:tracePt t="41603" x="6026150" y="4981575"/>
          <p14:tracePt t="41615" x="5940425" y="5051425"/>
          <p14:tracePt t="41627" x="5884863" y="5122863"/>
          <p14:tracePt t="41643" x="5807075" y="5207000"/>
          <p14:tracePt t="41649" x="5651500" y="5340350"/>
          <p14:tracePt t="41660" x="5530850" y="5432425"/>
          <p14:tracePt t="41677" x="5313363" y="5573713"/>
          <p14:tracePt t="41682" x="5122863" y="5657850"/>
          <p14:tracePt t="41694" x="4946650" y="5708650"/>
          <p14:tracePt t="41710" x="4819650" y="5715000"/>
          <p14:tracePt t="41717" x="4748213" y="5708650"/>
          <p14:tracePt t="41727" x="4719638" y="5686425"/>
          <p14:tracePt t="41750" x="4713288" y="5680075"/>
          <p14:tracePt t="41975" x="4719638" y="5686425"/>
          <p14:tracePt t="41986" x="4756150" y="5708650"/>
          <p14:tracePt t="41998" x="4797425" y="5729288"/>
          <p14:tracePt t="42013" x="4895850" y="5749925"/>
          <p14:tracePt t="42020" x="5016500" y="5757863"/>
          <p14:tracePt t="42031" x="5172075" y="5757863"/>
          <p14:tracePt t="42044" x="5340350" y="5757863"/>
          <p14:tracePt t="42054" x="5538788" y="5757863"/>
          <p14:tracePt t="42065" x="5749925" y="5757863"/>
          <p14:tracePt t="42077" x="5975350" y="5749925"/>
          <p14:tracePt t="42088" x="6145213" y="5749925"/>
          <p14:tracePt t="42099" x="6399213" y="5749925"/>
          <p14:tracePt t="42111" x="6661150" y="5772150"/>
          <p14:tracePt t="42119" x="6800850" y="5778500"/>
          <p14:tracePt t="42133" x="6970713" y="5778500"/>
          <p14:tracePt t="42144" x="7069138" y="5778500"/>
          <p14:tracePt t="42155" x="7083425" y="5764213"/>
          <p14:tracePt t="42615" x="7083425" y="5749925"/>
          <p14:tracePt t="42627" x="7069138" y="5694363"/>
          <p14:tracePt t="42639" x="7062788" y="5645150"/>
          <p14:tracePt t="42650" x="7054850" y="5637213"/>
          <p14:tracePt t="42662" x="7054850" y="5630863"/>
          <p14:tracePt t="42678" x="7054850" y="5608638"/>
          <p14:tracePt t="42717" x="7054850" y="5602288"/>
          <p14:tracePt t="42751" x="7054850" y="5594350"/>
          <p14:tracePt t="42776" x="7054850" y="5588000"/>
          <p14:tracePt t="42785" x="7054850" y="5581650"/>
          <p14:tracePt t="42795" x="7048500" y="5573713"/>
          <p14:tracePt t="42809" x="7048500" y="5559425"/>
          <p14:tracePt t="42818" x="7048500" y="5553075"/>
          <p14:tracePt t="42829" x="7042150" y="5553075"/>
          <p14:tracePt t="48825" x="6991350" y="5665788"/>
          <p14:tracePt t="48836" x="7005638" y="5772150"/>
          <p14:tracePt t="48851" x="7054850" y="5899150"/>
          <p14:tracePt t="48870" x="7245350" y="6194425"/>
          <p14:tracePt t="48882" x="7253288" y="6202363"/>
          <p14:tracePt t="49353" x="7245350" y="6202363"/>
          <p14:tracePt t="49365" x="7218363" y="6202363"/>
          <p14:tracePt t="49376" x="7181850" y="6202363"/>
          <p14:tracePt t="49387" x="7126288" y="6180138"/>
          <p14:tracePt t="49398" x="7077075" y="6138863"/>
          <p14:tracePt t="49421" x="7077075" y="6130925"/>
          <p14:tracePt t="49445" x="7069138" y="6130925"/>
          <p14:tracePt t="49884" x="7062788" y="6130925"/>
          <p14:tracePt t="49939" x="7054850" y="6130925"/>
          <p14:tracePt t="49951" x="7048500" y="6130925"/>
          <p14:tracePt t="49973" x="7042150" y="6130925"/>
          <p14:tracePt t="50073" x="7034213" y="6130925"/>
          <p14:tracePt t="50231" x="7027863" y="6130925"/>
          <p14:tracePt t="50235" x="7027863" y="6124575"/>
          <p14:tracePt t="50252" x="6991350" y="6124575"/>
          <p14:tracePt t="50255" x="6942138" y="6116638"/>
          <p14:tracePt t="50269" x="6892925" y="6110288"/>
          <p14:tracePt t="50277" x="6808788" y="6096000"/>
          <p14:tracePt t="50289" x="6751638" y="6089650"/>
          <p14:tracePt t="50302" x="6702425" y="6075363"/>
          <p14:tracePt t="50310" x="6673850" y="6067425"/>
          <p14:tracePt t="50321" x="6667500" y="6067425"/>
          <p14:tracePt t="50335" x="6661150" y="6061075"/>
          <p14:tracePt t="50343" x="6653213" y="6061075"/>
          <p14:tracePt t="50355" x="6624638" y="6038850"/>
          <p14:tracePt t="50366" x="6589713" y="6026150"/>
          <p14:tracePt t="50379" x="6546850" y="6003925"/>
          <p14:tracePt t="50389" x="6505575" y="5975350"/>
          <p14:tracePt t="50400" x="6442075" y="5948363"/>
          <p14:tracePt t="50411" x="6378575" y="5926138"/>
          <p14:tracePt t="50422" x="6307138" y="5899150"/>
          <p14:tracePt t="50435" x="6257925" y="5884863"/>
          <p14:tracePt t="50447" x="6216650" y="5876925"/>
          <p14:tracePt t="50456" x="6153150" y="5870575"/>
          <p14:tracePt t="50468" x="6110288" y="5862638"/>
          <p14:tracePt t="50481" x="6081713" y="5856288"/>
          <p14:tracePt t="50490" x="6046788" y="5856288"/>
          <p14:tracePt t="50513" x="6038850" y="5848350"/>
          <p14:tracePt t="50523" x="6026150" y="5848350"/>
          <p14:tracePt t="50548" x="5989638" y="5848350"/>
          <p14:tracePt t="50558" x="5969000" y="5856288"/>
          <p14:tracePt t="50570" x="5891213" y="5870575"/>
          <p14:tracePt t="50582" x="5835650" y="5884863"/>
          <p14:tracePt t="50592" x="5743575" y="5905500"/>
          <p14:tracePt t="50604" x="5680075" y="5919788"/>
          <p14:tracePt t="50615" x="5608638" y="5926138"/>
          <p14:tracePt t="50626" x="5553075" y="5926138"/>
          <p14:tracePt t="50636" x="5467350" y="5926138"/>
          <p14:tracePt t="50649" x="5432425" y="5926138"/>
          <p14:tracePt t="50658" x="5391150" y="5926138"/>
          <p14:tracePt t="50670" x="5348288" y="5926138"/>
          <p14:tracePt t="50682" x="5305425" y="5919788"/>
          <p14:tracePt t="50692" x="5256213" y="5919788"/>
          <p14:tracePt t="50703" x="5192713" y="5911850"/>
          <p14:tracePt t="50716" x="5137150" y="5911850"/>
          <p14:tracePt t="50726" x="5100638" y="5911850"/>
          <p14:tracePt t="50737" x="5065713" y="5911850"/>
          <p14:tracePt t="50997" x="5065713" y="5919788"/>
          <p14:tracePt t="51007" x="5059363" y="5934075"/>
          <p14:tracePt t="51019" x="5051425" y="5969000"/>
          <p14:tracePt t="51031" x="5051425" y="5975350"/>
          <p14:tracePt t="51041" x="5051425" y="5983288"/>
          <p14:tracePt t="51133" x="5129213" y="6026150"/>
          <p14:tracePt t="51144" x="5200650" y="6075363"/>
          <p14:tracePt t="51165" x="5264150" y="6138863"/>
          <p14:tracePt t="51166" x="5383213" y="6237288"/>
          <p14:tracePt t="51177" x="5475288" y="6307138"/>
          <p14:tracePt t="51188" x="5581650" y="6399213"/>
          <p14:tracePt t="51200" x="5616575" y="6442075"/>
          <p14:tracePt t="51221" x="5602288" y="6442075"/>
          <p14:tracePt t="51491" x="5602288" y="6448425"/>
          <p14:tracePt t="51504" x="5594350" y="6456363"/>
          <p14:tracePt t="51515" x="5573713" y="6456363"/>
          <p14:tracePt t="51526" x="5538788" y="6456363"/>
          <p14:tracePt t="51537" x="5524500" y="6456363"/>
          <p14:tracePt t="51551" x="5510213" y="6456363"/>
          <p14:tracePt t="51571" x="5510213" y="6448425"/>
          <p14:tracePt t="51650" x="5553075" y="6462713"/>
          <p14:tracePt t="51661" x="5680075" y="6491288"/>
          <p14:tracePt t="51673" x="5792788" y="6497638"/>
          <p14:tracePt t="51686" x="5911850" y="6505575"/>
          <p14:tracePt t="51698" x="6061075" y="6519863"/>
          <p14:tracePt t="51706" x="6216650" y="6519863"/>
          <p14:tracePt t="51720" x="6434138" y="6519863"/>
          <p14:tracePt t="51732" x="6638925" y="6519863"/>
          <p14:tracePt t="51739" x="6858000" y="6526213"/>
          <p14:tracePt t="51753" x="7118350" y="6534150"/>
          <p14:tracePt t="51765" x="7302500" y="6534150"/>
          <p14:tracePt t="51774" x="7472363" y="6546850"/>
          <p14:tracePt t="51787" x="7599363" y="6546850"/>
          <p14:tracePt t="51798" x="7697788" y="6546850"/>
          <p14:tracePt t="51808" x="7726363" y="6534150"/>
          <p14:tracePt t="51820" x="7732713" y="6534150"/>
          <p14:tracePt t="51832" x="7732713" y="6526213"/>
          <p14:tracePt t="51931" x="7712075" y="6470650"/>
          <p14:tracePt t="51943" x="7683500" y="6427788"/>
          <p14:tracePt t="51954" x="7620000" y="6329363"/>
          <p14:tracePt t="51966" x="7570788" y="6280150"/>
          <p14:tracePt t="51976" x="7464425" y="6202363"/>
          <p14:tracePt t="51988" x="7386638" y="6159500"/>
          <p14:tracePt t="51999" x="7253288" y="6124575"/>
          <p14:tracePt t="52012" x="7169150" y="6110288"/>
          <p14:tracePt t="52021" x="7161213" y="6110288"/>
          <p14:tracePt t="52033" x="7154863" y="6116638"/>
          <p14:tracePt t="52055" x="7154863" y="6138863"/>
          <p14:tracePt t="52066" x="7196138" y="6194425"/>
          <p14:tracePt t="52079" x="7273925" y="6265863"/>
          <p14:tracePt t="52089" x="7380288" y="6321425"/>
          <p14:tracePt t="52100" x="7486650" y="6370638"/>
          <p14:tracePt t="52112" x="7613650" y="6384925"/>
          <p14:tracePt t="52123" x="7726363" y="6384925"/>
          <p14:tracePt t="52134" x="7908925" y="6370638"/>
          <p14:tracePt t="52145" x="8058150" y="6329363"/>
          <p14:tracePt t="52165" x="8248650" y="6265863"/>
          <p14:tracePt t="52171" x="8353425" y="6202363"/>
          <p14:tracePt t="52182" x="8439150" y="6130925"/>
          <p14:tracePt t="52190" x="8488363" y="6075363"/>
          <p14:tracePt t="52203" x="8509000" y="6003925"/>
          <p14:tracePt t="52215" x="8515350" y="5969000"/>
          <p14:tracePt t="52222" x="8515350" y="5940425"/>
          <p14:tracePt t="52234" x="8502650" y="5919788"/>
          <p14:tracePt t="52245" x="8466138" y="5891213"/>
          <p14:tracePt t="52256" x="8388350" y="5862638"/>
          <p14:tracePt t="52267" x="8275638" y="5848350"/>
          <p14:tracePt t="52282" x="8148638" y="5827713"/>
          <p14:tracePt t="52290" x="7994650" y="5827713"/>
          <p14:tracePt t="52301" x="7867650" y="5856288"/>
          <p14:tracePt t="52315" x="7767638" y="5905500"/>
          <p14:tracePt t="52323" x="7726363" y="5954713"/>
          <p14:tracePt t="52335" x="7704138" y="5997575"/>
          <p14:tracePt t="52346" x="7704138" y="6026150"/>
          <p14:tracePt t="52357" x="7718425" y="6038850"/>
          <p14:tracePt t="52368" x="7767638" y="6061075"/>
          <p14:tracePt t="52383" x="7831138" y="6075363"/>
          <p14:tracePt t="52391" x="7894638" y="6081713"/>
          <p14:tracePt t="52403" x="7943850" y="6081713"/>
          <p14:tracePt t="52416" x="7986713" y="6075363"/>
          <p14:tracePt t="52424" x="8001000" y="6061075"/>
          <p14:tracePt t="52437" x="8007350" y="6053138"/>
          <p14:tracePt t="52449" x="8007350" y="6046788"/>
          <p14:tracePt t="52458" x="8007350" y="6038850"/>
          <p14:tracePt t="52471" x="8007350" y="6032500"/>
          <p14:tracePt t="52483" x="8007350" y="6018213"/>
          <p14:tracePt t="52494" x="8007350" y="5997575"/>
          <p14:tracePt t="52505" x="8007350" y="5962650"/>
          <p14:tracePt t="52517" x="8015288" y="5948363"/>
          <p14:tracePt t="52528" x="8043863" y="5884863"/>
          <p14:tracePt t="52539" x="8064500" y="5807075"/>
          <p14:tracePt t="52552" x="8064500" y="5721350"/>
          <p14:tracePt t="52560" x="8043863" y="5686425"/>
          <p14:tracePt t="52573" x="7986713" y="5594350"/>
          <p14:tracePt t="52585" x="7972425" y="5588000"/>
          <p14:tracePt t="52888" x="7966075" y="5588000"/>
          <p14:tracePt t="52899" x="7958138" y="5588000"/>
          <p14:tracePt t="52910" x="7937500" y="5588000"/>
          <p14:tracePt t="52921" x="7931150" y="5588000"/>
          <p14:tracePt t="52946" x="7931150" y="5594350"/>
          <p14:tracePt t="52955" x="7923213" y="5594350"/>
          <p14:tracePt t="52966" x="7923213" y="5588000"/>
          <p14:tracePt t="52978" x="7894638" y="5573713"/>
          <p14:tracePt t="52989" x="7853363" y="5524500"/>
          <p14:tracePt t="53000" x="7810500" y="5461000"/>
          <p14:tracePt t="53013" x="7789863" y="5411788"/>
          <p14:tracePt t="53022" x="7747000" y="5354638"/>
          <p14:tracePt t="53034" x="7704138" y="5305425"/>
          <p14:tracePt t="53045" x="7613650" y="5249863"/>
          <p14:tracePt t="53056" x="7527925" y="5178425"/>
          <p14:tracePt t="53068" x="7386638" y="5100638"/>
          <p14:tracePt t="53078" x="7259638" y="5037138"/>
          <p14:tracePt t="53089" x="7126288" y="4995863"/>
          <p14:tracePt t="53100" x="6978650" y="4924425"/>
          <p14:tracePt t="53115" x="6858000" y="4883150"/>
          <p14:tracePt t="53122" x="6773863" y="4832350"/>
          <p14:tracePt t="53134" x="6745288" y="4811713"/>
          <p14:tracePt t="53359" x="6737350" y="4811713"/>
          <p14:tracePt t="53371" x="6653213" y="4811713"/>
          <p14:tracePt t="53382" x="6534150" y="4819650"/>
          <p14:tracePt t="53394" x="6364288" y="4805363"/>
          <p14:tracePt t="53405" x="6202363" y="4762500"/>
          <p14:tracePt t="53416" x="5989638" y="4748213"/>
          <p14:tracePt t="53427" x="5813425" y="4727575"/>
          <p14:tracePt t="53439" x="5581650" y="4727575"/>
          <p14:tracePt t="53456" x="5299075" y="4727575"/>
          <p14:tracePt t="53465" x="4959350" y="4713288"/>
          <p14:tracePt t="53473" x="4756150" y="4713288"/>
          <p14:tracePt t="53489" x="4416425" y="4727575"/>
          <p14:tracePt t="53499" x="4225925" y="4756150"/>
          <p14:tracePt t="53505" x="4078288" y="4768850"/>
          <p14:tracePt t="53522" x="3930650" y="4819650"/>
          <p14:tracePt t="53532" x="3879850" y="4846638"/>
          <p14:tracePt t="53539" x="3859213" y="4875213"/>
          <p14:tracePt t="53549" x="3859213" y="4895850"/>
          <p14:tracePt t="53561" x="3859213" y="4918075"/>
          <p14:tracePt t="53572" x="3867150" y="4932363"/>
          <p14:tracePt t="53583" x="3867150" y="4953000"/>
          <p14:tracePt t="53595" x="3873500" y="4959350"/>
          <p14:tracePt t="53606" x="3873500" y="4981575"/>
          <p14:tracePt t="53618" x="3879850" y="4987925"/>
          <p14:tracePt t="53628" x="3887788" y="5016500"/>
          <p14:tracePt t="53640" x="3894138" y="5059363"/>
          <p14:tracePt t="53652" x="3894138" y="5114925"/>
          <p14:tracePt t="53662" x="3887788" y="5186363"/>
          <p14:tracePt t="53673" x="3852863" y="5270500"/>
          <p14:tracePt t="53685" x="3810000" y="5334000"/>
          <p14:tracePt t="53696" x="3795713" y="5362575"/>
          <p14:tracePt t="53709" x="3775075" y="5411788"/>
          <p14:tracePt t="53722" x="3752850" y="5475288"/>
          <p14:tracePt t="54395" x="3746500" y="5467350"/>
          <p14:tracePt t="54427" x="3775075" y="5446713"/>
          <p14:tracePt t="54450" x="3781425" y="5440363"/>
          <p14:tracePt t="54461" x="3781425" y="5432425"/>
          <p14:tracePt t="54483" x="3781425" y="5426075"/>
          <p14:tracePt t="54499" x="3781425" y="5418138"/>
          <p14:tracePt t="54506" x="3775075" y="5397500"/>
          <p14:tracePt t="55148" x="3767138" y="5397500"/>
          <p14:tracePt t="55158" x="3703638" y="5461000"/>
          <p14:tracePt t="55170" x="3633788" y="5524500"/>
          <p14:tracePt t="55183" x="3590925" y="5602288"/>
          <p14:tracePt t="55192" x="3576638" y="5708650"/>
          <p14:tracePt t="55203" x="3584575" y="5856288"/>
          <p14:tracePt t="55216" x="3625850" y="5989638"/>
          <p14:tracePt t="55226" x="3711575" y="6116638"/>
          <p14:tracePt t="55237" x="3867150" y="6272213"/>
          <p14:tracePt t="55249" x="4057650" y="6399213"/>
          <p14:tracePt t="55260" x="4268788" y="6511925"/>
          <p14:tracePt t="55271" x="4438650" y="6589713"/>
          <p14:tracePt t="55282" x="4649788" y="6673850"/>
          <p14:tracePt t="55293" x="4791075" y="6731000"/>
          <p14:tracePt t="55305" x="4918075" y="6759575"/>
          <p14:tracePt t="55318" x="5002213" y="6773863"/>
          <p14:tracePt t="55327" x="5065713" y="6773863"/>
          <p14:tracePt t="55428" x="5086350" y="6731000"/>
          <p14:tracePt t="55440" x="5086350" y="6716713"/>
          <p14:tracePt t="55900" x="5114925" y="6702425"/>
          <p14:tracePt t="55913" x="5200650" y="6624638"/>
          <p14:tracePt t="55924" x="5227638" y="6604000"/>
          <p14:tracePt t="55935" x="5227638" y="6597650"/>
          <p14:tracePt t="55948" x="5235575" y="6589713"/>
          <p14:tracePt t="55957" x="5241925" y="6575425"/>
          <p14:tracePt t="55968" x="5256213" y="6575425"/>
          <p14:tracePt t="55980" x="5256213" y="6569075"/>
          <p14:tracePt t="55991" x="5276850" y="6540500"/>
          <p14:tracePt t="56002" x="5319713" y="6519863"/>
          <p14:tracePt t="56013" x="5368925" y="6505575"/>
          <p14:tracePt t="56032" x="5440363" y="6491288"/>
          <p14:tracePt t="56036" x="5518150" y="6477000"/>
          <p14:tracePt t="56049" x="5602288" y="6462713"/>
          <p14:tracePt t="56058" x="5672138" y="6456363"/>
          <p14:tracePt t="56070" x="5743575" y="6442075"/>
          <p14:tracePt t="56082" x="5827713" y="6427788"/>
          <p14:tracePt t="56092" x="5891213" y="6419850"/>
          <p14:tracePt t="56104" x="5919788" y="6413500"/>
          <p14:tracePt t="56171" x="5919788" y="6419850"/>
          <p14:tracePt t="56191" x="5911850" y="6419850"/>
          <p14:tracePt t="56487" x="5919788" y="6427788"/>
          <p14:tracePt t="56499" x="6018213" y="6526213"/>
          <p14:tracePt t="56512" x="6075363" y="6583363"/>
          <p14:tracePt t="56521" x="6124575" y="6638925"/>
          <p14:tracePt t="56533" x="6159500" y="6667500"/>
          <p14:tracePt t="56544" x="6173788" y="6681788"/>
          <p14:tracePt t="56565" x="6180138" y="6681788"/>
          <p14:tracePt t="57105" x="6188075" y="6681788"/>
          <p14:tracePt t="57116" x="6194425" y="6681788"/>
          <p14:tracePt t="57127" x="6202363" y="6673850"/>
          <p14:tracePt t="57138" x="6208713" y="6673850"/>
          <p14:tracePt t="57161" x="6216650" y="6673850"/>
          <p14:tracePt t="57184" x="6223000" y="6667500"/>
          <p14:tracePt t="57195" x="6229350" y="6661150"/>
          <p14:tracePt t="57565" x="6237288" y="6653213"/>
          <p14:tracePt t="57577" x="6243638" y="6646863"/>
          <p14:tracePt t="57599" x="6251575" y="6638925"/>
          <p14:tracePt t="57602" x="6251575" y="6632575"/>
          <p14:tracePt t="57622" x="6251575" y="6624638"/>
          <p14:tracePt t="58005" x="6251575" y="6638925"/>
          <p14:tracePt t="58017" x="6251575" y="6661150"/>
          <p14:tracePt t="58029" x="6257925" y="6667500"/>
          <p14:tracePt t="58040" x="6286500" y="6661150"/>
          <p14:tracePt t="58063" x="6265863" y="6653213"/>
          <p14:tracePt t="58289" x="6265863" y="6661150"/>
          <p14:tracePt t="58297" x="6286500" y="6688138"/>
          <p14:tracePt t="58310" x="6307138" y="6702425"/>
          <p14:tracePt t="58321" x="6321425" y="6716713"/>
          <p14:tracePt t="58332" x="6335713" y="6724650"/>
          <p14:tracePt t="58344" x="6343650" y="6731000"/>
          <p14:tracePt t="58369" x="6356350" y="6731000"/>
          <p14:tracePt t="58389" x="6364288" y="6731000"/>
          <p14:tracePt t="58804" x="6370638" y="6731000"/>
          <p14:tracePt t="58816" x="6456363" y="6688138"/>
          <p14:tracePt t="58828" x="6540500" y="6661150"/>
          <p14:tracePt t="58839" x="6673850" y="6624638"/>
          <p14:tracePt t="58851" x="6800850" y="6597650"/>
          <p14:tracePt t="58862" x="6915150" y="6583363"/>
          <p14:tracePt t="58873" x="7042150" y="6554788"/>
          <p14:tracePt t="58886" x="7118350" y="6540500"/>
          <p14:tracePt t="58895" x="7154863" y="6526213"/>
          <p14:tracePt t="58906" x="7175500" y="6519863"/>
          <p14:tracePt t="58919" x="7196138" y="6511925"/>
          <p14:tracePt t="58940" x="7204075" y="6511925"/>
          <p14:tracePt t="58972" x="7204075" y="6505575"/>
          <p14:tracePt t="58985" x="7210425" y="6505575"/>
          <p14:tracePt t="59040" x="7218363" y="6546850"/>
          <p14:tracePt t="59052" x="7210425" y="6546850"/>
          <p14:tracePt t="59064" x="7204075" y="6546850"/>
          <p14:tracePt t="59310" x="7189788" y="6526213"/>
          <p14:tracePt t="59321" x="7161213" y="6456363"/>
          <p14:tracePt t="59334" x="7161213" y="6448425"/>
          <p14:tracePt t="59345" x="7161213" y="6434138"/>
          <p14:tracePt t="59367" x="7169150" y="6434138"/>
          <p14:tracePt t="59379" x="7189788" y="6434138"/>
          <p14:tracePt t="59390" x="7204075" y="6434138"/>
          <p14:tracePt t="59401" x="7245350" y="6434138"/>
          <p14:tracePt t="59413" x="7323138" y="6477000"/>
          <p14:tracePt t="59422" x="7400925" y="6519863"/>
          <p14:tracePt t="59435" x="7570788" y="6604000"/>
          <p14:tracePt t="59449" x="7726363" y="6661150"/>
          <p14:tracePt t="59458" x="7951788" y="6724650"/>
          <p14:tracePt t="59469" x="8170863" y="6737350"/>
          <p14:tracePt t="59482" x="8367713" y="6737350"/>
          <p14:tracePt t="59491" x="8537575" y="6702425"/>
          <p14:tracePt t="59502" x="8664575" y="6646863"/>
          <p14:tracePt t="59516" x="8713788" y="6589713"/>
          <p14:tracePt t="59523" x="8713788" y="6526213"/>
          <p14:tracePt t="59536" x="8664575" y="6456363"/>
          <p14:tracePt t="59548" x="8537575" y="6356350"/>
          <p14:tracePt t="59566" x="8353425" y="6292850"/>
          <p14:tracePt t="59570" x="8156575" y="6265863"/>
          <p14:tracePt t="59582" x="7980363" y="6265863"/>
          <p14:tracePt t="59594" x="7853363" y="6307138"/>
          <p14:tracePt t="59604" x="7781925" y="6370638"/>
          <p14:tracePt t="59618" x="7767638" y="6413500"/>
          <p14:tracePt t="59625" x="7781925" y="6448425"/>
          <p14:tracePt t="59637" x="7824788" y="6483350"/>
          <p14:tracePt t="59650" x="7902575" y="6505575"/>
          <p14:tracePt t="59662" x="8015288" y="6511925"/>
          <p14:tracePt t="59672" x="8093075" y="6511925"/>
          <p14:tracePt t="59683" x="8148638" y="6511925"/>
          <p14:tracePt t="59695" x="8185150" y="6497638"/>
          <p14:tracePt t="59705" x="8185150" y="6491288"/>
          <p14:tracePt t="59785" x="8177213" y="6497638"/>
          <p14:tracePt t="60144" x="8240713" y="6491288"/>
          <p14:tracePt t="60155" x="8304213" y="6497638"/>
          <p14:tracePt t="60166" x="8332788" y="6511925"/>
          <p14:tracePt t="60179" x="8339138" y="6511925"/>
          <p14:tracePt t="60538" x="8361363" y="6511925"/>
          <p14:tracePt t="60547" x="8367713" y="6511925"/>
          <p14:tracePt t="60571" x="8361363" y="6511925"/>
          <p14:tracePt t="60585" x="8361363" y="6505575"/>
          <p14:tracePt t="60605" x="8367713" y="6497638"/>
          <p14:tracePt t="60619" x="8382000" y="6470650"/>
          <p14:tracePt t="60629" x="8402638" y="6442075"/>
          <p14:tracePt t="60639" x="8416925" y="6413500"/>
          <p14:tracePt t="60652" x="8416925" y="6370638"/>
          <p14:tracePt t="60662" x="8410575" y="6335713"/>
          <p14:tracePt t="60673" x="8396288" y="6321425"/>
          <p14:tracePt t="60684" x="8396288" y="6315075"/>
          <p14:tracePt t="60699" x="8388350" y="6315075"/>
          <p14:tracePt t="60707" x="8361363" y="6307138"/>
          <p14:tracePt t="60721" x="8304213" y="6307138"/>
          <p14:tracePt t="60732" x="8255000" y="6300788"/>
          <p14:tracePt t="60740" x="8191500" y="6300788"/>
          <p14:tracePt t="60752" x="8162925" y="6300788"/>
          <p14:tracePt t="60766" x="8121650" y="6300788"/>
          <p14:tracePt t="60774" x="8078788" y="6307138"/>
          <p14:tracePt t="60788" x="8035925" y="6307138"/>
          <p14:tracePt t="60799" x="8007350" y="6307138"/>
          <p14:tracePt t="60808" x="8001000" y="6307138"/>
          <p14:tracePt t="61112" x="7994650" y="6300788"/>
          <p14:tracePt t="61121" x="7804150" y="6216650"/>
          <p14:tracePt t="61132" x="7591425" y="6130925"/>
          <p14:tracePt t="61143" x="7253288" y="5997575"/>
          <p14:tracePt t="61164" x="6985000" y="5905500"/>
          <p14:tracePt t="61169" x="6751638" y="5813425"/>
          <p14:tracePt t="61179" x="6597650" y="5749925"/>
          <p14:tracePt t="61188" x="6491288" y="5708650"/>
          <p14:tracePt t="61200" x="6419850" y="5680075"/>
          <p14:tracePt t="61212" x="6413500" y="5680075"/>
          <p14:tracePt t="61222" x="6407150" y="5680075"/>
          <p14:tracePt t="61526" x="6407150" y="5672138"/>
          <p14:tracePt t="61560" x="6407150" y="5665788"/>
          <p14:tracePt t="61583" x="6399213" y="5645150"/>
          <p14:tracePt t="61594" x="6399213" y="5622925"/>
          <p14:tracePt t="61604" x="6399213" y="5616575"/>
          <p14:tracePt t="61617" x="6399213" y="5608638"/>
          <p14:tracePt t="61630" x="6399213" y="5602288"/>
          <p14:tracePt t="61652" x="6399213" y="5594350"/>
          <p14:tracePt t="61665" x="6392863" y="5588000"/>
          <p14:tracePt t="61685" x="6384925" y="5581650"/>
          <p14:tracePt t="61730" x="6378575" y="5573713"/>
          <p14:tracePt t="63528" x="6370638" y="5581650"/>
          <p14:tracePt t="63549" x="6356350" y="5608638"/>
          <p14:tracePt t="63554" x="6343650" y="5630863"/>
          <p14:tracePt t="63567" x="6343650" y="5637213"/>
          <p14:tracePt t="63573" x="6350000" y="5645150"/>
          <p14:tracePt t="63586" x="6378575" y="5651500"/>
          <p14:tracePt t="63600" x="6434138" y="5651500"/>
          <p14:tracePt t="63619" x="6505575" y="5651500"/>
          <p14:tracePt t="63620" x="6554788" y="5651500"/>
          <p14:tracePt t="63633" x="6597650" y="5651500"/>
          <p14:tracePt t="63642" x="6618288" y="5651500"/>
          <p14:tracePt t="63668" x="6624638" y="5645150"/>
          <p14:tracePt t="63688" x="6624638" y="5637213"/>
        </p14:tracePtLst>
      </p14:laserTraceLst>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1201</TotalTime>
  <Words>331</Words>
  <Application>Microsoft Macintosh PowerPoint</Application>
  <PresentationFormat>Widescreen</PresentationFormat>
  <Paragraphs>13</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Calibri</vt:lpstr>
      <vt:lpstr>Office Theme</vt:lpstr>
      <vt:lpstr>Assessing Mouse Model Based Femur mRUST Scores via Intelligent Fracture Detection and Deep Learning Neural Networks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Mouse Model Based Femur mRUST Scores via Intelligent Fracture Detection and Deep Learning Neural Networks </dc:title>
  <dc:creator>Parish, Cooper Richard</dc:creator>
  <cp:lastModifiedBy>Parish, Cooper Richard</cp:lastModifiedBy>
  <cp:revision>5</cp:revision>
  <dcterms:created xsi:type="dcterms:W3CDTF">2024-08-14T02:33:47Z</dcterms:created>
  <dcterms:modified xsi:type="dcterms:W3CDTF">2024-08-16T03:16:05Z</dcterms:modified>
</cp:coreProperties>
</file>