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
  </p:notesMasterIdLst>
  <p:handoutMasterIdLst>
    <p:handoutMasterId r:id="rId6"/>
  </p:handoutMasterIdLst>
  <p:sldIdLst>
    <p:sldId id="260" r:id="rId2"/>
    <p:sldId id="261" r:id="rId3"/>
    <p:sldId id="262" r:id="rId4"/>
  </p:sldIdLst>
  <p:sldSz cx="34747200" cy="25603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D8DE"/>
    <a:srgbClr val="00F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6DECF0-4B29-4818-9833-A33E2C00A20A}" v="72" dt="2024-07-30T15:03:56.8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66"/>
    <p:restoredTop sz="94636"/>
  </p:normalViewPr>
  <p:slideViewPr>
    <p:cSldViewPr>
      <p:cViewPr varScale="1">
        <p:scale>
          <a:sx n="22" d="100"/>
          <a:sy n="22" d="100"/>
        </p:scale>
        <p:origin x="1176" y="36"/>
      </p:cViewPr>
      <p:guideLst/>
    </p:cSldViewPr>
  </p:slideViewPr>
  <p:outlineViewPr>
    <p:cViewPr>
      <p:scale>
        <a:sx n="33" d="100"/>
        <a:sy n="33" d="100"/>
      </p:scale>
      <p:origin x="-16" y="0"/>
    </p:cViewPr>
  </p:outlineViewPr>
  <p:notesTextViewPr>
    <p:cViewPr>
      <p:scale>
        <a:sx n="3" d="2"/>
        <a:sy n="3" d="2"/>
      </p:scale>
      <p:origin x="0" y="0"/>
    </p:cViewPr>
  </p:notesTextViewPr>
  <p:notesViewPr>
    <p:cSldViewPr showGuides="1">
      <p:cViewPr varScale="1">
        <p:scale>
          <a:sx n="132" d="100"/>
          <a:sy n="132" d="100"/>
        </p:scale>
        <p:origin x="4632" y="176"/>
      </p:cViewPr>
      <p:guideLst/>
    </p:cSldViewPr>
  </p:notesViewPr>
  <p:gridSpacing cx="57150" cy="5715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userId="0825a489-3806-4570-80b3-0de48bfdc5ea" providerId="ADAL" clId="{146DECF0-4B29-4818-9833-A33E2C00A20A}"/>
    <pc:docChg chg="undo custSel addSld delSld modSld">
      <pc:chgData name="Julie" userId="0825a489-3806-4570-80b3-0de48bfdc5ea" providerId="ADAL" clId="{146DECF0-4B29-4818-9833-A33E2C00A20A}" dt="2024-07-30T15:03:56.868" v="805"/>
      <pc:docMkLst>
        <pc:docMk/>
      </pc:docMkLst>
      <pc:sldChg chg="del">
        <pc:chgData name="Julie" userId="0825a489-3806-4570-80b3-0de48bfdc5ea" providerId="ADAL" clId="{146DECF0-4B29-4818-9833-A33E2C00A20A}" dt="2024-07-29T17:57:43.739" v="308" actId="47"/>
        <pc:sldMkLst>
          <pc:docMk/>
          <pc:sldMk cId="1515767600" sldId="256"/>
        </pc:sldMkLst>
      </pc:sldChg>
      <pc:sldChg chg="del">
        <pc:chgData name="Julie" userId="0825a489-3806-4570-80b3-0de48bfdc5ea" providerId="ADAL" clId="{146DECF0-4B29-4818-9833-A33E2C00A20A}" dt="2024-07-29T17:57:37.861" v="307" actId="47"/>
        <pc:sldMkLst>
          <pc:docMk/>
          <pc:sldMk cId="2533973774" sldId="257"/>
        </pc:sldMkLst>
      </pc:sldChg>
      <pc:sldChg chg="del">
        <pc:chgData name="Julie" userId="0825a489-3806-4570-80b3-0de48bfdc5ea" providerId="ADAL" clId="{146DECF0-4B29-4818-9833-A33E2C00A20A}" dt="2024-07-29T17:57:34.794" v="306" actId="47"/>
        <pc:sldMkLst>
          <pc:docMk/>
          <pc:sldMk cId="223905099" sldId="258"/>
        </pc:sldMkLst>
      </pc:sldChg>
      <pc:sldChg chg="del">
        <pc:chgData name="Julie" userId="0825a489-3806-4570-80b3-0de48bfdc5ea" providerId="ADAL" clId="{146DECF0-4B29-4818-9833-A33E2C00A20A}" dt="2024-07-29T17:57:30.764" v="305" actId="47"/>
        <pc:sldMkLst>
          <pc:docMk/>
          <pc:sldMk cId="3246424896" sldId="259"/>
        </pc:sldMkLst>
      </pc:sldChg>
      <pc:sldChg chg="addSp delSp modSp mod modTransition modAnim">
        <pc:chgData name="Julie" userId="0825a489-3806-4570-80b3-0de48bfdc5ea" providerId="ADAL" clId="{146DECF0-4B29-4818-9833-A33E2C00A20A}" dt="2024-07-30T15:02:40.315" v="802"/>
        <pc:sldMkLst>
          <pc:docMk/>
          <pc:sldMk cId="2394490969" sldId="260"/>
        </pc:sldMkLst>
        <pc:spChg chg="del">
          <ac:chgData name="Julie" userId="0825a489-3806-4570-80b3-0de48bfdc5ea" providerId="ADAL" clId="{146DECF0-4B29-4818-9833-A33E2C00A20A}" dt="2024-07-29T17:04:28.010" v="0" actId="478"/>
          <ac:spMkLst>
            <pc:docMk/>
            <pc:sldMk cId="2394490969" sldId="260"/>
            <ac:spMk id="2" creationId="{2BD8D82F-E361-DE99-49B0-AD81A93BB257}"/>
          </ac:spMkLst>
        </pc:spChg>
        <pc:spChg chg="mod">
          <ac:chgData name="Julie" userId="0825a489-3806-4570-80b3-0de48bfdc5ea" providerId="ADAL" clId="{146DECF0-4B29-4818-9833-A33E2C00A20A}" dt="2024-07-30T14:34:17.878" v="664" actId="20577"/>
          <ac:spMkLst>
            <pc:docMk/>
            <pc:sldMk cId="2394490969" sldId="260"/>
            <ac:spMk id="3" creationId="{D848B83E-274D-F7BD-EBC0-D4F23464E503}"/>
          </ac:spMkLst>
        </pc:spChg>
        <pc:spChg chg="mod">
          <ac:chgData name="Julie" userId="0825a489-3806-4570-80b3-0de48bfdc5ea" providerId="ADAL" clId="{146DECF0-4B29-4818-9833-A33E2C00A20A}" dt="2024-07-30T14:42:51.529" v="735" actId="1076"/>
          <ac:spMkLst>
            <pc:docMk/>
            <pc:sldMk cId="2394490969" sldId="260"/>
            <ac:spMk id="4" creationId="{B53FD4AC-A803-02D4-B74C-57C2431E3926}"/>
          </ac:spMkLst>
        </pc:spChg>
        <pc:spChg chg="mod">
          <ac:chgData name="Julie" userId="0825a489-3806-4570-80b3-0de48bfdc5ea" providerId="ADAL" clId="{146DECF0-4B29-4818-9833-A33E2C00A20A}" dt="2024-07-30T14:44:14.365" v="740" actId="1076"/>
          <ac:spMkLst>
            <pc:docMk/>
            <pc:sldMk cId="2394490969" sldId="260"/>
            <ac:spMk id="5" creationId="{EFCA3040-73E6-BEE8-C226-F201511C82E5}"/>
          </ac:spMkLst>
        </pc:spChg>
        <pc:spChg chg="del mod">
          <ac:chgData name="Julie" userId="0825a489-3806-4570-80b3-0de48bfdc5ea" providerId="ADAL" clId="{146DECF0-4B29-4818-9833-A33E2C00A20A}" dt="2024-07-29T17:23:26.663" v="11" actId="478"/>
          <ac:spMkLst>
            <pc:docMk/>
            <pc:sldMk cId="2394490969" sldId="260"/>
            <ac:spMk id="6" creationId="{92A3E961-2159-9B4F-2776-6DC12E949A13}"/>
          </ac:spMkLst>
        </pc:spChg>
        <pc:spChg chg="del mod">
          <ac:chgData name="Julie" userId="0825a489-3806-4570-80b3-0de48bfdc5ea" providerId="ADAL" clId="{146DECF0-4B29-4818-9833-A33E2C00A20A}" dt="2024-07-29T17:45:32.562" v="148" actId="478"/>
          <ac:spMkLst>
            <pc:docMk/>
            <pc:sldMk cId="2394490969" sldId="260"/>
            <ac:spMk id="7" creationId="{A56C0E7D-86BD-19FD-E27A-A98F63CEDFBF}"/>
          </ac:spMkLst>
        </pc:spChg>
        <pc:spChg chg="add del mod">
          <ac:chgData name="Julie" userId="0825a489-3806-4570-80b3-0de48bfdc5ea" providerId="ADAL" clId="{146DECF0-4B29-4818-9833-A33E2C00A20A}" dt="2024-07-29T17:23:51.139" v="16" actId="478"/>
          <ac:spMkLst>
            <pc:docMk/>
            <pc:sldMk cId="2394490969" sldId="260"/>
            <ac:spMk id="10" creationId="{B846626D-E40E-BB07-96EC-2E5FB54C498C}"/>
          </ac:spMkLst>
        </pc:spChg>
        <pc:spChg chg="add mod">
          <ac:chgData name="Julie" userId="0825a489-3806-4570-80b3-0de48bfdc5ea" providerId="ADAL" clId="{146DECF0-4B29-4818-9833-A33E2C00A20A}" dt="2024-07-30T14:43:09.026" v="737" actId="1076"/>
          <ac:spMkLst>
            <pc:docMk/>
            <pc:sldMk cId="2394490969" sldId="260"/>
            <ac:spMk id="12" creationId="{766E204D-EC51-4D46-4A03-5210BA606DEC}"/>
          </ac:spMkLst>
        </pc:spChg>
        <pc:spChg chg="add mod">
          <ac:chgData name="Julie" userId="0825a489-3806-4570-80b3-0de48bfdc5ea" providerId="ADAL" clId="{146DECF0-4B29-4818-9833-A33E2C00A20A}" dt="2024-07-30T14:42:55.041" v="736" actId="1076"/>
          <ac:spMkLst>
            <pc:docMk/>
            <pc:sldMk cId="2394490969" sldId="260"/>
            <ac:spMk id="13" creationId="{7039435D-F7E8-6522-DDD2-1EF29E195088}"/>
          </ac:spMkLst>
        </pc:spChg>
        <pc:graphicFrameChg chg="add mod">
          <ac:chgData name="Julie" userId="0825a489-3806-4570-80b3-0de48bfdc5ea" providerId="ADAL" clId="{146DECF0-4B29-4818-9833-A33E2C00A20A}" dt="2024-07-30T14:43:23.976" v="738" actId="1076"/>
          <ac:graphicFrameMkLst>
            <pc:docMk/>
            <pc:sldMk cId="2394490969" sldId="260"/>
            <ac:graphicFrameMk id="11" creationId="{57645D23-8296-E2C4-B01F-0DA41983D0C7}"/>
          </ac:graphicFrameMkLst>
        </pc:graphicFrameChg>
        <pc:picChg chg="add del mod ord">
          <ac:chgData name="Julie" userId="0825a489-3806-4570-80b3-0de48bfdc5ea" providerId="ADAL" clId="{146DECF0-4B29-4818-9833-A33E2C00A20A}" dt="2024-07-30T14:50:02.308" v="787"/>
          <ac:picMkLst>
            <pc:docMk/>
            <pc:sldMk cId="2394490969" sldId="260"/>
            <ac:picMk id="6" creationId="{4B5DB419-D643-3FB5-2AA9-59DC86E62E34}"/>
          </ac:picMkLst>
        </pc:picChg>
        <pc:picChg chg="add del mod">
          <ac:chgData name="Julie" userId="0825a489-3806-4570-80b3-0de48bfdc5ea" providerId="ADAL" clId="{146DECF0-4B29-4818-9833-A33E2C00A20A}" dt="2024-07-30T14:50:28.148" v="789"/>
          <ac:picMkLst>
            <pc:docMk/>
            <pc:sldMk cId="2394490969" sldId="260"/>
            <ac:picMk id="7" creationId="{4846037A-CF15-CDD9-AF7A-09FA4F15A45D}"/>
          </ac:picMkLst>
        </pc:picChg>
        <pc:picChg chg="mod">
          <ac:chgData name="Julie" userId="0825a489-3806-4570-80b3-0de48bfdc5ea" providerId="ADAL" clId="{146DECF0-4B29-4818-9833-A33E2C00A20A}" dt="2024-07-30T14:42:27.465" v="734" actId="1076"/>
          <ac:picMkLst>
            <pc:docMk/>
            <pc:sldMk cId="2394490969" sldId="260"/>
            <ac:picMk id="8" creationId="{B08F5D9A-0257-3B5B-B9F6-BC51B38B0DBB}"/>
          </ac:picMkLst>
        </pc:picChg>
        <pc:picChg chg="add del mod">
          <ac:chgData name="Julie" userId="0825a489-3806-4570-80b3-0de48bfdc5ea" providerId="ADAL" clId="{146DECF0-4B29-4818-9833-A33E2C00A20A}" dt="2024-07-29T19:18:52.331" v="471"/>
          <ac:picMkLst>
            <pc:docMk/>
            <pc:sldMk cId="2394490969" sldId="260"/>
            <ac:picMk id="9" creationId="{39DC7375-CCD9-55C9-6AB2-BCE1EBCD8425}"/>
          </ac:picMkLst>
        </pc:picChg>
        <pc:picChg chg="add del mod ord">
          <ac:chgData name="Julie" userId="0825a489-3806-4570-80b3-0de48bfdc5ea" providerId="ADAL" clId="{146DECF0-4B29-4818-9833-A33E2C00A20A}" dt="2024-07-29T19:47:24.438" v="527"/>
          <ac:picMkLst>
            <pc:docMk/>
            <pc:sldMk cId="2394490969" sldId="260"/>
            <ac:picMk id="14" creationId="{09A9FFF9-A785-F086-55CF-41387E5F5E0E}"/>
          </ac:picMkLst>
        </pc:picChg>
        <pc:picChg chg="add del mod ord">
          <ac:chgData name="Julie" userId="0825a489-3806-4570-80b3-0de48bfdc5ea" providerId="ADAL" clId="{146DECF0-4B29-4818-9833-A33E2C00A20A}" dt="2024-07-30T14:51:08.954" v="790"/>
          <ac:picMkLst>
            <pc:docMk/>
            <pc:sldMk cId="2394490969" sldId="260"/>
            <ac:picMk id="14" creationId="{5DDC7705-63BE-5F37-50EC-B61CF282AD25}"/>
          </ac:picMkLst>
        </pc:picChg>
        <pc:picChg chg="add del mod ord">
          <ac:chgData name="Julie" userId="0825a489-3806-4570-80b3-0de48bfdc5ea" providerId="ADAL" clId="{146DECF0-4B29-4818-9833-A33E2C00A20A}" dt="2024-07-29T19:19:33.711" v="472"/>
          <ac:picMkLst>
            <pc:docMk/>
            <pc:sldMk cId="2394490969" sldId="260"/>
            <ac:picMk id="15" creationId="{728B7002-E4BD-4F9F-8E78-EAC6A9FE2EF6}"/>
          </ac:picMkLst>
        </pc:picChg>
        <pc:picChg chg="add del mod">
          <ac:chgData name="Julie" userId="0825a489-3806-4570-80b3-0de48bfdc5ea" providerId="ADAL" clId="{146DECF0-4B29-4818-9833-A33E2C00A20A}" dt="2024-07-30T14:51:53.429" v="792"/>
          <ac:picMkLst>
            <pc:docMk/>
            <pc:sldMk cId="2394490969" sldId="260"/>
            <ac:picMk id="15" creationId="{7C48FCFE-536B-2472-8270-CBEFE62DD7C5}"/>
          </ac:picMkLst>
        </pc:picChg>
        <pc:picChg chg="add del mod">
          <ac:chgData name="Julie" userId="0825a489-3806-4570-80b3-0de48bfdc5ea" providerId="ADAL" clId="{146DECF0-4B29-4818-9833-A33E2C00A20A}" dt="2024-07-29T19:51:45.762" v="529"/>
          <ac:picMkLst>
            <pc:docMk/>
            <pc:sldMk cId="2394490969" sldId="260"/>
            <ac:picMk id="15" creationId="{EAA92D20-9559-76FD-C14E-62F515C14931}"/>
          </ac:picMkLst>
        </pc:picChg>
        <pc:picChg chg="add del mod">
          <ac:chgData name="Julie" userId="0825a489-3806-4570-80b3-0de48bfdc5ea" providerId="ADAL" clId="{146DECF0-4B29-4818-9833-A33E2C00A20A}" dt="2024-07-29T19:19:40.859" v="474"/>
          <ac:picMkLst>
            <pc:docMk/>
            <pc:sldMk cId="2394490969" sldId="260"/>
            <ac:picMk id="16" creationId="{3A6EB77C-93B5-EB4C-8DB4-BF82F63EEFB4}"/>
          </ac:picMkLst>
        </pc:picChg>
        <pc:picChg chg="add del mod ord">
          <ac:chgData name="Julie" userId="0825a489-3806-4570-80b3-0de48bfdc5ea" providerId="ADAL" clId="{146DECF0-4B29-4818-9833-A33E2C00A20A}" dt="2024-07-30T14:54:13.330" v="793"/>
          <ac:picMkLst>
            <pc:docMk/>
            <pc:sldMk cId="2394490969" sldId="260"/>
            <ac:picMk id="18" creationId="{26AA1CCC-8418-EF36-559D-0F06A9775EF2}"/>
          </ac:picMkLst>
        </pc:picChg>
        <pc:picChg chg="add del mod">
          <ac:chgData name="Julie" userId="0825a489-3806-4570-80b3-0de48bfdc5ea" providerId="ADAL" clId="{146DECF0-4B29-4818-9833-A33E2C00A20A}" dt="2024-07-30T15:00:26.759" v="798"/>
          <ac:picMkLst>
            <pc:docMk/>
            <pc:sldMk cId="2394490969" sldId="260"/>
            <ac:picMk id="19" creationId="{274F53E4-F2D5-D2B4-5CF0-B6CDB5C510EB}"/>
          </ac:picMkLst>
        </pc:picChg>
        <pc:picChg chg="add del mod ord">
          <ac:chgData name="Julie" userId="0825a489-3806-4570-80b3-0de48bfdc5ea" providerId="ADAL" clId="{146DECF0-4B29-4818-9833-A33E2C00A20A}" dt="2024-07-29T19:20:18.834" v="475"/>
          <ac:picMkLst>
            <pc:docMk/>
            <pc:sldMk cId="2394490969" sldId="260"/>
            <ac:picMk id="19" creationId="{482F4C04-85D4-14BB-9813-4FF25689169A}"/>
          </ac:picMkLst>
        </pc:picChg>
        <pc:picChg chg="add del mod ord">
          <ac:chgData name="Julie" userId="0825a489-3806-4570-80b3-0de48bfdc5ea" providerId="ADAL" clId="{146DECF0-4B29-4818-9833-A33E2C00A20A}" dt="2024-07-29T19:52:29.175" v="530"/>
          <ac:picMkLst>
            <pc:docMk/>
            <pc:sldMk cId="2394490969" sldId="260"/>
            <ac:picMk id="19" creationId="{D8F7DF16-6610-E052-CD33-BE444E294A9F}"/>
          </ac:picMkLst>
        </pc:picChg>
        <pc:picChg chg="add del mod">
          <ac:chgData name="Julie" userId="0825a489-3806-4570-80b3-0de48bfdc5ea" providerId="ADAL" clId="{146DECF0-4B29-4818-9833-A33E2C00A20A}" dt="2024-07-29T19:20:25.033" v="477"/>
          <ac:picMkLst>
            <pc:docMk/>
            <pc:sldMk cId="2394490969" sldId="260"/>
            <ac:picMk id="20" creationId="{587A0726-439A-ECEA-8F7B-CD3473CCDF63}"/>
          </ac:picMkLst>
        </pc:picChg>
        <pc:picChg chg="add del mod">
          <ac:chgData name="Julie" userId="0825a489-3806-4570-80b3-0de48bfdc5ea" providerId="ADAL" clId="{146DECF0-4B29-4818-9833-A33E2C00A20A}" dt="2024-07-30T14:49:32.995" v="786"/>
          <ac:picMkLst>
            <pc:docMk/>
            <pc:sldMk cId="2394490969" sldId="260"/>
            <ac:picMk id="20" creationId="{D2903CFA-E318-F806-3FBE-1BD691B813BF}"/>
          </ac:picMkLst>
        </pc:picChg>
        <pc:picChg chg="add del mod ord">
          <ac:chgData name="Julie" userId="0825a489-3806-4570-80b3-0de48bfdc5ea" providerId="ADAL" clId="{146DECF0-4B29-4818-9833-A33E2C00A20A}" dt="2024-07-29T19:21:36.926" v="478"/>
          <ac:picMkLst>
            <pc:docMk/>
            <pc:sldMk cId="2394490969" sldId="260"/>
            <ac:picMk id="23" creationId="{2200DFE9-A9B1-9486-5B64-4C45488604F8}"/>
          </ac:picMkLst>
        </pc:picChg>
        <pc:picChg chg="add del mod ord">
          <ac:chgData name="Julie" userId="0825a489-3806-4570-80b3-0de48bfdc5ea" providerId="ADAL" clId="{146DECF0-4B29-4818-9833-A33E2C00A20A}" dt="2024-07-30T15:00:40.310" v="799"/>
          <ac:picMkLst>
            <pc:docMk/>
            <pc:sldMk cId="2394490969" sldId="260"/>
            <ac:picMk id="23" creationId="{ADA1475A-C574-B0C8-E3FD-CFBDB2643981}"/>
          </ac:picMkLst>
        </pc:picChg>
        <pc:picChg chg="add del mod">
          <ac:chgData name="Julie" userId="0825a489-3806-4570-80b3-0de48bfdc5ea" providerId="ADAL" clId="{146DECF0-4B29-4818-9833-A33E2C00A20A}" dt="2024-07-29T19:24:00.260" v="480"/>
          <ac:picMkLst>
            <pc:docMk/>
            <pc:sldMk cId="2394490969" sldId="260"/>
            <ac:picMk id="24" creationId="{A2C325F4-A67C-9ABF-6AA9-C32481060FC1}"/>
          </ac:picMkLst>
        </pc:picChg>
        <pc:picChg chg="add del mod">
          <ac:chgData name="Julie" userId="0825a489-3806-4570-80b3-0de48bfdc5ea" providerId="ADAL" clId="{146DECF0-4B29-4818-9833-A33E2C00A20A}" dt="2024-07-30T15:00:51.832" v="801"/>
          <ac:picMkLst>
            <pc:docMk/>
            <pc:sldMk cId="2394490969" sldId="260"/>
            <ac:picMk id="24" creationId="{EFF73D54-EE5F-E4E5-047A-4F9D867075FC}"/>
          </ac:picMkLst>
        </pc:picChg>
        <pc:picChg chg="add del mod ord">
          <ac:chgData name="Julie" userId="0825a489-3806-4570-80b3-0de48bfdc5ea" providerId="ADAL" clId="{146DECF0-4B29-4818-9833-A33E2C00A20A}" dt="2024-07-29T19:25:53.527" v="481"/>
          <ac:picMkLst>
            <pc:docMk/>
            <pc:sldMk cId="2394490969" sldId="260"/>
            <ac:picMk id="27" creationId="{4E16AEF3-1291-639D-E444-EA157F426768}"/>
          </ac:picMkLst>
        </pc:picChg>
        <pc:picChg chg="add del mod ord">
          <ac:chgData name="Julie" userId="0825a489-3806-4570-80b3-0de48bfdc5ea" providerId="ADAL" clId="{146DECF0-4B29-4818-9833-A33E2C00A20A}" dt="2024-07-30T15:02:40.315" v="802"/>
          <ac:picMkLst>
            <pc:docMk/>
            <pc:sldMk cId="2394490969" sldId="260"/>
            <ac:picMk id="27" creationId="{D98A3B39-A9C4-8A3A-A56D-54F14C2B38A3}"/>
          </ac:picMkLst>
        </pc:picChg>
        <pc:picChg chg="add del mod">
          <ac:chgData name="Julie" userId="0825a489-3806-4570-80b3-0de48bfdc5ea" providerId="ADAL" clId="{146DECF0-4B29-4818-9833-A33E2C00A20A}" dt="2024-07-29T19:47:17.367" v="526"/>
          <ac:picMkLst>
            <pc:docMk/>
            <pc:sldMk cId="2394490969" sldId="260"/>
            <ac:picMk id="28" creationId="{B0FD7F6F-C8D0-DF1B-E2AF-DFC285564E86}"/>
          </ac:picMkLst>
        </pc:picChg>
        <pc:picChg chg="add mod">
          <ac:chgData name="Julie" userId="0825a489-3806-4570-80b3-0de48bfdc5ea" providerId="ADAL" clId="{146DECF0-4B29-4818-9833-A33E2C00A20A}" dt="2024-07-30T15:02:40.315" v="802"/>
          <ac:picMkLst>
            <pc:docMk/>
            <pc:sldMk cId="2394490969" sldId="260"/>
            <ac:picMk id="28" creationId="{FF28182F-C2BD-0BC1-DE29-FA05616754A3}"/>
          </ac:picMkLst>
        </pc:picChg>
      </pc:sldChg>
      <pc:sldChg chg="addSp delSp modSp mod modTransition modAnim">
        <pc:chgData name="Julie" userId="0825a489-3806-4570-80b3-0de48bfdc5ea" providerId="ADAL" clId="{146DECF0-4B29-4818-9833-A33E2C00A20A}" dt="2024-07-29T19:40:23.688" v="518"/>
        <pc:sldMkLst>
          <pc:docMk/>
          <pc:sldMk cId="1801095119" sldId="261"/>
        </pc:sldMkLst>
        <pc:spChg chg="del mod">
          <ac:chgData name="Julie" userId="0825a489-3806-4570-80b3-0de48bfdc5ea" providerId="ADAL" clId="{146DECF0-4B29-4818-9833-A33E2C00A20A}" dt="2024-07-29T17:50:00.858" v="271" actId="478"/>
          <ac:spMkLst>
            <pc:docMk/>
            <pc:sldMk cId="1801095119" sldId="261"/>
            <ac:spMk id="2" creationId="{3031E42F-F72D-8FB8-93A6-28547A171F1A}"/>
          </ac:spMkLst>
        </pc:spChg>
        <pc:spChg chg="del">
          <ac:chgData name="Julie" userId="0825a489-3806-4570-80b3-0de48bfdc5ea" providerId="ADAL" clId="{146DECF0-4B29-4818-9833-A33E2C00A20A}" dt="2024-07-29T17:47:42.420" v="243"/>
          <ac:spMkLst>
            <pc:docMk/>
            <pc:sldMk cId="1801095119" sldId="261"/>
            <ac:spMk id="3" creationId="{37B573FC-D29A-551D-FC68-9834393232A8}"/>
          </ac:spMkLst>
        </pc:spChg>
        <pc:spChg chg="del">
          <ac:chgData name="Julie" userId="0825a489-3806-4570-80b3-0de48bfdc5ea" providerId="ADAL" clId="{146DECF0-4B29-4818-9833-A33E2C00A20A}" dt="2024-07-29T17:50:44.905" v="276" actId="478"/>
          <ac:spMkLst>
            <pc:docMk/>
            <pc:sldMk cId="1801095119" sldId="261"/>
            <ac:spMk id="4" creationId="{42BB2EB3-A520-EEE6-426B-EA7F4361441F}"/>
          </ac:spMkLst>
        </pc:spChg>
        <pc:spChg chg="del mod">
          <ac:chgData name="Julie" userId="0825a489-3806-4570-80b3-0de48bfdc5ea" providerId="ADAL" clId="{146DECF0-4B29-4818-9833-A33E2C00A20A}" dt="2024-07-29T17:52:31.540" v="282" actId="478"/>
          <ac:spMkLst>
            <pc:docMk/>
            <pc:sldMk cId="1801095119" sldId="261"/>
            <ac:spMk id="5" creationId="{DA118331-9FA5-4352-6338-86AA5698C496}"/>
          </ac:spMkLst>
        </pc:spChg>
        <pc:spChg chg="mod">
          <ac:chgData name="Julie" userId="0825a489-3806-4570-80b3-0de48bfdc5ea" providerId="ADAL" clId="{146DECF0-4B29-4818-9833-A33E2C00A20A}" dt="2024-07-29T18:24:24.723" v="421" actId="255"/>
          <ac:spMkLst>
            <pc:docMk/>
            <pc:sldMk cId="1801095119" sldId="261"/>
            <ac:spMk id="6" creationId="{0CA5A9C1-948E-A96C-1044-93966396898F}"/>
          </ac:spMkLst>
        </pc:spChg>
        <pc:spChg chg="del">
          <ac:chgData name="Julie" userId="0825a489-3806-4570-80b3-0de48bfdc5ea" providerId="ADAL" clId="{146DECF0-4B29-4818-9833-A33E2C00A20A}" dt="2024-07-29T17:50:04.679" v="272" actId="478"/>
          <ac:spMkLst>
            <pc:docMk/>
            <pc:sldMk cId="1801095119" sldId="261"/>
            <ac:spMk id="7" creationId="{0E8015D2-39DA-7C69-4700-9DA907EAAB5B}"/>
          </ac:spMkLst>
        </pc:spChg>
        <pc:spChg chg="add mod">
          <ac:chgData name="Julie" userId="0825a489-3806-4570-80b3-0de48bfdc5ea" providerId="ADAL" clId="{146DECF0-4B29-4818-9833-A33E2C00A20A}" dt="2024-07-29T17:47:42.420" v="243"/>
          <ac:spMkLst>
            <pc:docMk/>
            <pc:sldMk cId="1801095119" sldId="261"/>
            <ac:spMk id="8" creationId="{ED4424A5-3680-F0FF-98F3-7B34E4F6816A}"/>
          </ac:spMkLst>
        </pc:spChg>
        <pc:spChg chg="add del mod">
          <ac:chgData name="Julie" userId="0825a489-3806-4570-80b3-0de48bfdc5ea" providerId="ADAL" clId="{146DECF0-4B29-4818-9833-A33E2C00A20A}" dt="2024-07-29T17:48:55.728" v="248" actId="478"/>
          <ac:spMkLst>
            <pc:docMk/>
            <pc:sldMk cId="1801095119" sldId="261"/>
            <ac:spMk id="9" creationId="{311D74D4-4DB6-6BCC-168F-DEE90BE7A559}"/>
          </ac:spMkLst>
        </pc:spChg>
        <pc:spChg chg="add del mod">
          <ac:chgData name="Julie" userId="0825a489-3806-4570-80b3-0de48bfdc5ea" providerId="ADAL" clId="{146DECF0-4B29-4818-9833-A33E2C00A20A}" dt="2024-07-29T17:52:06.107" v="279"/>
          <ac:spMkLst>
            <pc:docMk/>
            <pc:sldMk cId="1801095119" sldId="261"/>
            <ac:spMk id="11" creationId="{A7DAD66A-8FF7-D0F2-3B86-CE0D3F0A0E1F}"/>
          </ac:spMkLst>
        </pc:spChg>
        <pc:spChg chg="add del mod">
          <ac:chgData name="Julie" userId="0825a489-3806-4570-80b3-0de48bfdc5ea" providerId="ADAL" clId="{146DECF0-4B29-4818-9833-A33E2C00A20A}" dt="2024-07-29T17:52:06.107" v="279"/>
          <ac:spMkLst>
            <pc:docMk/>
            <pc:sldMk cId="1801095119" sldId="261"/>
            <ac:spMk id="12" creationId="{859CB18E-6747-C4F7-EA9C-7720906E3328}"/>
          </ac:spMkLst>
        </pc:spChg>
        <pc:spChg chg="add del mod">
          <ac:chgData name="Julie" userId="0825a489-3806-4570-80b3-0de48bfdc5ea" providerId="ADAL" clId="{146DECF0-4B29-4818-9833-A33E2C00A20A}" dt="2024-07-29T17:52:06.107" v="279"/>
          <ac:spMkLst>
            <pc:docMk/>
            <pc:sldMk cId="1801095119" sldId="261"/>
            <ac:spMk id="13" creationId="{460DC6B9-5A71-BA0A-CC33-0CE689142ADB}"/>
          </ac:spMkLst>
        </pc:spChg>
        <pc:spChg chg="add del mod">
          <ac:chgData name="Julie" userId="0825a489-3806-4570-80b3-0de48bfdc5ea" providerId="ADAL" clId="{146DECF0-4B29-4818-9833-A33E2C00A20A}" dt="2024-07-29T17:52:06.107" v="279"/>
          <ac:spMkLst>
            <pc:docMk/>
            <pc:sldMk cId="1801095119" sldId="261"/>
            <ac:spMk id="14" creationId="{BD1DC534-7907-2AA2-F400-6319AD8E0DF9}"/>
          </ac:spMkLst>
        </pc:spChg>
        <pc:spChg chg="add del mod">
          <ac:chgData name="Julie" userId="0825a489-3806-4570-80b3-0de48bfdc5ea" providerId="ADAL" clId="{146DECF0-4B29-4818-9833-A33E2C00A20A}" dt="2024-07-29T17:52:06.107" v="279"/>
          <ac:spMkLst>
            <pc:docMk/>
            <pc:sldMk cId="1801095119" sldId="261"/>
            <ac:spMk id="15" creationId="{56EA377D-DD6A-FDD7-514B-E8E1E3D8FF90}"/>
          </ac:spMkLst>
        </pc:spChg>
        <pc:spChg chg="add mod">
          <ac:chgData name="Julie" userId="0825a489-3806-4570-80b3-0de48bfdc5ea" providerId="ADAL" clId="{146DECF0-4B29-4818-9833-A33E2C00A20A}" dt="2024-07-29T18:24:13.880" v="420" actId="1076"/>
          <ac:spMkLst>
            <pc:docMk/>
            <pc:sldMk cId="1801095119" sldId="261"/>
            <ac:spMk id="18" creationId="{C3732E1A-BEF2-666D-E781-A7F9FDABB4C3}"/>
          </ac:spMkLst>
        </pc:spChg>
        <pc:graphicFrameChg chg="add del mod">
          <ac:chgData name="Julie" userId="0825a489-3806-4570-80b3-0de48bfdc5ea" providerId="ADAL" clId="{146DECF0-4B29-4818-9833-A33E2C00A20A}" dt="2024-07-29T17:52:06.107" v="279"/>
          <ac:graphicFrameMkLst>
            <pc:docMk/>
            <pc:sldMk cId="1801095119" sldId="261"/>
            <ac:graphicFrameMk id="10" creationId="{46A50254-89B9-F2C3-2248-F346D781C2B9}"/>
          </ac:graphicFrameMkLst>
        </pc:graphicFrameChg>
        <pc:graphicFrameChg chg="add del mod">
          <ac:chgData name="Julie" userId="0825a489-3806-4570-80b3-0de48bfdc5ea" providerId="ADAL" clId="{146DECF0-4B29-4818-9833-A33E2C00A20A}" dt="2024-07-29T17:54:32.579" v="289" actId="478"/>
          <ac:graphicFrameMkLst>
            <pc:docMk/>
            <pc:sldMk cId="1801095119" sldId="261"/>
            <ac:graphicFrameMk id="17" creationId="{5B2999A4-E8FF-CA51-7C61-0A66E332EA2D}"/>
          </ac:graphicFrameMkLst>
        </pc:graphicFrameChg>
        <pc:picChg chg="add del mod ord">
          <ac:chgData name="Julie" userId="0825a489-3806-4570-80b3-0de48bfdc5ea" providerId="ADAL" clId="{146DECF0-4B29-4818-9833-A33E2C00A20A}" dt="2024-07-29T19:38:12.442" v="512"/>
          <ac:picMkLst>
            <pc:docMk/>
            <pc:sldMk cId="1801095119" sldId="261"/>
            <ac:picMk id="4" creationId="{A48A2C64-A0B1-24FD-C12A-140AD0C6FD48}"/>
          </ac:picMkLst>
        </pc:picChg>
        <pc:picChg chg="add del mod">
          <ac:chgData name="Julie" userId="0825a489-3806-4570-80b3-0de48bfdc5ea" providerId="ADAL" clId="{146DECF0-4B29-4818-9833-A33E2C00A20A}" dt="2024-07-29T19:38:15.864" v="514"/>
          <ac:picMkLst>
            <pc:docMk/>
            <pc:sldMk cId="1801095119" sldId="261"/>
            <ac:picMk id="5" creationId="{338DB03F-8473-9236-745B-96FC479DB6BD}"/>
          </ac:picMkLst>
        </pc:picChg>
        <pc:picChg chg="add del mod ord">
          <ac:chgData name="Julie" userId="0825a489-3806-4570-80b3-0de48bfdc5ea" providerId="ADAL" clId="{146DECF0-4B29-4818-9833-A33E2C00A20A}" dt="2024-07-29T19:39:12.194" v="515"/>
          <ac:picMkLst>
            <pc:docMk/>
            <pc:sldMk cId="1801095119" sldId="261"/>
            <ac:picMk id="10" creationId="{0CF9DC52-FCD4-6127-E930-7B31F670E8BB}"/>
          </ac:picMkLst>
        </pc:picChg>
        <pc:picChg chg="add del mod">
          <ac:chgData name="Julie" userId="0825a489-3806-4570-80b3-0de48bfdc5ea" providerId="ADAL" clId="{146DECF0-4B29-4818-9833-A33E2C00A20A}" dt="2024-07-29T19:39:20.787" v="517"/>
          <ac:picMkLst>
            <pc:docMk/>
            <pc:sldMk cId="1801095119" sldId="261"/>
            <ac:picMk id="11" creationId="{652B53D8-1E73-9C92-9F70-AE6970F69BE7}"/>
          </ac:picMkLst>
        </pc:picChg>
        <pc:picChg chg="add del mod ord">
          <ac:chgData name="Julie" userId="0825a489-3806-4570-80b3-0de48bfdc5ea" providerId="ADAL" clId="{146DECF0-4B29-4818-9833-A33E2C00A20A}" dt="2024-07-29T19:40:23.688" v="518"/>
          <ac:picMkLst>
            <pc:docMk/>
            <pc:sldMk cId="1801095119" sldId="261"/>
            <ac:picMk id="14" creationId="{3E4B4F7A-B8E3-C114-6410-2CB721E9CE3A}"/>
          </ac:picMkLst>
        </pc:picChg>
        <pc:picChg chg="add mod">
          <ac:chgData name="Julie" userId="0825a489-3806-4570-80b3-0de48bfdc5ea" providerId="ADAL" clId="{146DECF0-4B29-4818-9833-A33E2C00A20A}" dt="2024-07-29T19:40:23.688" v="518"/>
          <ac:picMkLst>
            <pc:docMk/>
            <pc:sldMk cId="1801095119" sldId="261"/>
            <ac:picMk id="15" creationId="{0C6F666D-6C9C-4F51-A550-9674E6EA3A84}"/>
          </ac:picMkLst>
        </pc:picChg>
        <pc:picChg chg="add mod">
          <ac:chgData name="Julie" userId="0825a489-3806-4570-80b3-0de48bfdc5ea" providerId="ADAL" clId="{146DECF0-4B29-4818-9833-A33E2C00A20A}" dt="2024-07-29T18:23:30.416" v="316" actId="1076"/>
          <ac:picMkLst>
            <pc:docMk/>
            <pc:sldMk cId="1801095119" sldId="261"/>
            <ac:picMk id="16" creationId="{27ABE115-A906-D849-D8AC-06C751D88231}"/>
          </ac:picMkLst>
        </pc:picChg>
        <pc:picChg chg="add del mod">
          <ac:chgData name="Julie" userId="0825a489-3806-4570-80b3-0de48bfdc5ea" providerId="ADAL" clId="{146DECF0-4B29-4818-9833-A33E2C00A20A}" dt="2024-07-29T19:27:24.178" v="484"/>
          <ac:picMkLst>
            <pc:docMk/>
            <pc:sldMk cId="1801095119" sldId="261"/>
            <ac:picMk id="28" creationId="{04312A46-340F-683D-D874-B26FA13BEAD9}"/>
          </ac:picMkLst>
        </pc:picChg>
        <pc:picChg chg="add del mod ord">
          <ac:chgData name="Julie" userId="0825a489-3806-4570-80b3-0de48bfdc5ea" providerId="ADAL" clId="{146DECF0-4B29-4818-9833-A33E2C00A20A}" dt="2024-07-29T19:27:49.651" v="485"/>
          <ac:picMkLst>
            <pc:docMk/>
            <pc:sldMk cId="1801095119" sldId="261"/>
            <ac:picMk id="31" creationId="{6414B65F-35EC-50D7-981C-658EB80B874B}"/>
          </ac:picMkLst>
        </pc:picChg>
        <pc:picChg chg="add del mod">
          <ac:chgData name="Julie" userId="0825a489-3806-4570-80b3-0de48bfdc5ea" providerId="ADAL" clId="{146DECF0-4B29-4818-9833-A33E2C00A20A}" dt="2024-07-29T19:27:55.351" v="487"/>
          <ac:picMkLst>
            <pc:docMk/>
            <pc:sldMk cId="1801095119" sldId="261"/>
            <ac:picMk id="32" creationId="{9BFC6A2D-7EA0-7894-B250-DEF63CFF884C}"/>
          </ac:picMkLst>
        </pc:picChg>
        <pc:picChg chg="add del mod ord">
          <ac:chgData name="Julie" userId="0825a489-3806-4570-80b3-0de48bfdc5ea" providerId="ADAL" clId="{146DECF0-4B29-4818-9833-A33E2C00A20A}" dt="2024-07-29T19:28:02.939" v="488"/>
          <ac:picMkLst>
            <pc:docMk/>
            <pc:sldMk cId="1801095119" sldId="261"/>
            <ac:picMk id="35" creationId="{2D15E726-6DCE-4DDB-7100-2DFFCC295CB2}"/>
          </ac:picMkLst>
        </pc:picChg>
        <pc:picChg chg="add del mod">
          <ac:chgData name="Julie" userId="0825a489-3806-4570-80b3-0de48bfdc5ea" providerId="ADAL" clId="{146DECF0-4B29-4818-9833-A33E2C00A20A}" dt="2024-07-29T19:28:06.335" v="490"/>
          <ac:picMkLst>
            <pc:docMk/>
            <pc:sldMk cId="1801095119" sldId="261"/>
            <ac:picMk id="36" creationId="{62D34317-01C1-019E-54B3-C9C2788B7063}"/>
          </ac:picMkLst>
        </pc:picChg>
        <pc:picChg chg="add del mod ord">
          <ac:chgData name="Julie" userId="0825a489-3806-4570-80b3-0de48bfdc5ea" providerId="ADAL" clId="{146DECF0-4B29-4818-9833-A33E2C00A20A}" dt="2024-07-29T19:28:53.875" v="491"/>
          <ac:picMkLst>
            <pc:docMk/>
            <pc:sldMk cId="1801095119" sldId="261"/>
            <ac:picMk id="39" creationId="{4690FF19-0049-B99A-FFB1-0B55B5443727}"/>
          </ac:picMkLst>
        </pc:picChg>
        <pc:picChg chg="add del mod">
          <ac:chgData name="Julie" userId="0825a489-3806-4570-80b3-0de48bfdc5ea" providerId="ADAL" clId="{146DECF0-4B29-4818-9833-A33E2C00A20A}" dt="2024-07-29T19:29:03.444" v="493"/>
          <ac:picMkLst>
            <pc:docMk/>
            <pc:sldMk cId="1801095119" sldId="261"/>
            <ac:picMk id="40" creationId="{D5891F6A-3A7F-CD55-8774-BCBB77C42C1C}"/>
          </ac:picMkLst>
        </pc:picChg>
        <pc:picChg chg="add del mod ord">
          <ac:chgData name="Julie" userId="0825a489-3806-4570-80b3-0de48bfdc5ea" providerId="ADAL" clId="{146DECF0-4B29-4818-9833-A33E2C00A20A}" dt="2024-07-29T19:29:32.953" v="494"/>
          <ac:picMkLst>
            <pc:docMk/>
            <pc:sldMk cId="1801095119" sldId="261"/>
            <ac:picMk id="43" creationId="{0C62A501-DF85-16F0-8EBA-B1CBEEB87956}"/>
          </ac:picMkLst>
        </pc:picChg>
        <pc:picChg chg="add del mod">
          <ac:chgData name="Julie" userId="0825a489-3806-4570-80b3-0de48bfdc5ea" providerId="ADAL" clId="{146DECF0-4B29-4818-9833-A33E2C00A20A}" dt="2024-07-29T19:29:49.460" v="496"/>
          <ac:picMkLst>
            <pc:docMk/>
            <pc:sldMk cId="1801095119" sldId="261"/>
            <ac:picMk id="44" creationId="{9BCCD5EC-1FB8-0260-78B3-CC0C2891A63C}"/>
          </ac:picMkLst>
        </pc:picChg>
        <pc:picChg chg="add del mod ord">
          <ac:chgData name="Julie" userId="0825a489-3806-4570-80b3-0de48bfdc5ea" providerId="ADAL" clId="{146DECF0-4B29-4818-9833-A33E2C00A20A}" dt="2024-07-29T19:30:42.580" v="497"/>
          <ac:picMkLst>
            <pc:docMk/>
            <pc:sldMk cId="1801095119" sldId="261"/>
            <ac:picMk id="47" creationId="{37CF89CC-A61E-FF46-5969-237054E7B267}"/>
          </ac:picMkLst>
        </pc:picChg>
        <pc:picChg chg="add del mod">
          <ac:chgData name="Julie" userId="0825a489-3806-4570-80b3-0de48bfdc5ea" providerId="ADAL" clId="{146DECF0-4B29-4818-9833-A33E2C00A20A}" dt="2024-07-29T19:30:54.677" v="499"/>
          <ac:picMkLst>
            <pc:docMk/>
            <pc:sldMk cId="1801095119" sldId="261"/>
            <ac:picMk id="48" creationId="{5FC0F215-71C7-0CF7-31FB-563698F84B35}"/>
          </ac:picMkLst>
        </pc:picChg>
        <pc:picChg chg="add del mod ord">
          <ac:chgData name="Julie" userId="0825a489-3806-4570-80b3-0de48bfdc5ea" providerId="ADAL" clId="{146DECF0-4B29-4818-9833-A33E2C00A20A}" dt="2024-07-29T19:31:17.381" v="500"/>
          <ac:picMkLst>
            <pc:docMk/>
            <pc:sldMk cId="1801095119" sldId="261"/>
            <ac:picMk id="51" creationId="{2F2FA90C-98EC-BEF9-03DC-779E53BFDEBB}"/>
          </ac:picMkLst>
        </pc:picChg>
        <pc:picChg chg="add del mod">
          <ac:chgData name="Julie" userId="0825a489-3806-4570-80b3-0de48bfdc5ea" providerId="ADAL" clId="{146DECF0-4B29-4818-9833-A33E2C00A20A}" dt="2024-07-29T19:31:22.929" v="502"/>
          <ac:picMkLst>
            <pc:docMk/>
            <pc:sldMk cId="1801095119" sldId="261"/>
            <ac:picMk id="52" creationId="{7CF071B1-86A1-B706-50D3-CAC5FF1CCD30}"/>
          </ac:picMkLst>
        </pc:picChg>
        <pc:picChg chg="add del mod ord">
          <ac:chgData name="Julie" userId="0825a489-3806-4570-80b3-0de48bfdc5ea" providerId="ADAL" clId="{146DECF0-4B29-4818-9833-A33E2C00A20A}" dt="2024-07-29T19:33:52.457" v="503"/>
          <ac:picMkLst>
            <pc:docMk/>
            <pc:sldMk cId="1801095119" sldId="261"/>
            <ac:picMk id="55" creationId="{EC560DBB-B8FA-74E3-2C3F-7009258E20A0}"/>
          </ac:picMkLst>
        </pc:picChg>
        <pc:picChg chg="add del mod">
          <ac:chgData name="Julie" userId="0825a489-3806-4570-80b3-0de48bfdc5ea" providerId="ADAL" clId="{146DECF0-4B29-4818-9833-A33E2C00A20A}" dt="2024-07-29T19:37:50.319" v="511"/>
          <ac:picMkLst>
            <pc:docMk/>
            <pc:sldMk cId="1801095119" sldId="261"/>
            <ac:picMk id="56" creationId="{5DECE0CA-52AE-83A8-87A2-5BA4120745BC}"/>
          </ac:picMkLst>
        </pc:picChg>
      </pc:sldChg>
      <pc:sldChg chg="addSp delSp modSp new mod modTransition delAnim modAnim">
        <pc:chgData name="Julie" userId="0825a489-3806-4570-80b3-0de48bfdc5ea" providerId="ADAL" clId="{146DECF0-4B29-4818-9833-A33E2C00A20A}" dt="2024-07-30T15:03:56.868" v="805"/>
        <pc:sldMkLst>
          <pc:docMk/>
          <pc:sldMk cId="4031703670" sldId="262"/>
        </pc:sldMkLst>
        <pc:spChg chg="add mod">
          <ac:chgData name="Julie" userId="0825a489-3806-4570-80b3-0de48bfdc5ea" providerId="ADAL" clId="{146DECF0-4B29-4818-9833-A33E2C00A20A}" dt="2024-07-30T14:47:46.320" v="781" actId="1076"/>
          <ac:spMkLst>
            <pc:docMk/>
            <pc:sldMk cId="4031703670" sldId="262"/>
            <ac:spMk id="2" creationId="{37280289-946B-6DCD-8775-9A684760DC30}"/>
          </ac:spMkLst>
        </pc:spChg>
        <pc:spChg chg="del">
          <ac:chgData name="Julie" userId="0825a489-3806-4570-80b3-0de48bfdc5ea" providerId="ADAL" clId="{146DECF0-4B29-4818-9833-A33E2C00A20A}" dt="2024-07-29T18:22:38.117" v="312" actId="478"/>
          <ac:spMkLst>
            <pc:docMk/>
            <pc:sldMk cId="4031703670" sldId="262"/>
            <ac:spMk id="2" creationId="{461C9F0F-951A-A708-3C3C-133208AE91C6}"/>
          </ac:spMkLst>
        </pc:spChg>
        <pc:spChg chg="add mod">
          <ac:chgData name="Julie" userId="0825a489-3806-4570-80b3-0de48bfdc5ea" providerId="ADAL" clId="{146DECF0-4B29-4818-9833-A33E2C00A20A}" dt="2024-07-30T14:47:43.268" v="780" actId="1076"/>
          <ac:spMkLst>
            <pc:docMk/>
            <pc:sldMk cId="4031703670" sldId="262"/>
            <ac:spMk id="3" creationId="{744DEF21-7409-4522-A0C2-491DB84707ED}"/>
          </ac:spMkLst>
        </pc:spChg>
        <pc:spChg chg="del mod">
          <ac:chgData name="Julie" userId="0825a489-3806-4570-80b3-0de48bfdc5ea" providerId="ADAL" clId="{146DECF0-4B29-4818-9833-A33E2C00A20A}" dt="2024-07-29T17:57:09.079" v="303" actId="478"/>
          <ac:spMkLst>
            <pc:docMk/>
            <pc:sldMk cId="4031703670" sldId="262"/>
            <ac:spMk id="3" creationId="{75E4ED42-A493-C07A-8C6C-FB592D0F6B3A}"/>
          </ac:spMkLst>
        </pc:spChg>
        <pc:spChg chg="mod">
          <ac:chgData name="Julie" userId="0825a489-3806-4570-80b3-0de48bfdc5ea" providerId="ADAL" clId="{146DECF0-4B29-4818-9833-A33E2C00A20A}" dt="2024-07-30T14:48:26.091" v="784" actId="20577"/>
          <ac:spMkLst>
            <pc:docMk/>
            <pc:sldMk cId="4031703670" sldId="262"/>
            <ac:spMk id="4" creationId="{536D032B-7BAA-960D-73A9-A6EE2600EC82}"/>
          </ac:spMkLst>
        </pc:spChg>
        <pc:spChg chg="del mod">
          <ac:chgData name="Julie" userId="0825a489-3806-4570-80b3-0de48bfdc5ea" providerId="ADAL" clId="{146DECF0-4B29-4818-9833-A33E2C00A20A}" dt="2024-07-30T14:35:48.432" v="670" actId="478"/>
          <ac:spMkLst>
            <pc:docMk/>
            <pc:sldMk cId="4031703670" sldId="262"/>
            <ac:spMk id="5" creationId="{4B33D317-A1FC-BD6D-87E6-0C049114E888}"/>
          </ac:spMkLst>
        </pc:spChg>
        <pc:spChg chg="del">
          <ac:chgData name="Julie" userId="0825a489-3806-4570-80b3-0de48bfdc5ea" providerId="ADAL" clId="{146DECF0-4B29-4818-9833-A33E2C00A20A}" dt="2024-07-29T18:22:33.016" v="311" actId="478"/>
          <ac:spMkLst>
            <pc:docMk/>
            <pc:sldMk cId="4031703670" sldId="262"/>
            <ac:spMk id="6" creationId="{5E25E228-6891-35C7-0013-87911BB48407}"/>
          </ac:spMkLst>
        </pc:spChg>
        <pc:spChg chg="del mod">
          <ac:chgData name="Julie" userId="0825a489-3806-4570-80b3-0de48bfdc5ea" providerId="ADAL" clId="{146DECF0-4B29-4818-9833-A33E2C00A20A}" dt="2024-07-29T18:26:38.191" v="456" actId="478"/>
          <ac:spMkLst>
            <pc:docMk/>
            <pc:sldMk cId="4031703670" sldId="262"/>
            <ac:spMk id="7" creationId="{9A8FAD30-4D30-D4F3-99F3-6AB65F978DF0}"/>
          </ac:spMkLst>
        </pc:spChg>
        <pc:spChg chg="add del mod">
          <ac:chgData name="Julie" userId="0825a489-3806-4570-80b3-0de48bfdc5ea" providerId="ADAL" clId="{146DECF0-4B29-4818-9833-A33E2C00A20A}" dt="2024-07-29T17:57:25.647" v="304"/>
          <ac:spMkLst>
            <pc:docMk/>
            <pc:sldMk cId="4031703670" sldId="262"/>
            <ac:spMk id="10" creationId="{09C8D117-E0FE-0CA8-7756-4F74AC662C83}"/>
          </ac:spMkLst>
        </pc:spChg>
        <pc:spChg chg="add mod">
          <ac:chgData name="Julie" userId="0825a489-3806-4570-80b3-0de48bfdc5ea" providerId="ADAL" clId="{146DECF0-4B29-4818-9833-A33E2C00A20A}" dt="2024-07-29T17:57:25.647" v="304"/>
          <ac:spMkLst>
            <pc:docMk/>
            <pc:sldMk cId="4031703670" sldId="262"/>
            <ac:spMk id="11" creationId="{0683B348-4D32-E427-0335-A3394B3B0B3D}"/>
          </ac:spMkLst>
        </pc:spChg>
        <pc:graphicFrameChg chg="add del mod">
          <ac:chgData name="Julie" userId="0825a489-3806-4570-80b3-0de48bfdc5ea" providerId="ADAL" clId="{146DECF0-4B29-4818-9833-A33E2C00A20A}" dt="2024-07-29T18:24:39.206" v="422" actId="478"/>
          <ac:graphicFrameMkLst>
            <pc:docMk/>
            <pc:sldMk cId="4031703670" sldId="262"/>
            <ac:graphicFrameMk id="8" creationId="{14442029-8ADB-6AEF-FC41-A5189E441B7B}"/>
          </ac:graphicFrameMkLst>
        </pc:graphicFrameChg>
        <pc:picChg chg="add del mod">
          <ac:chgData name="Julie" userId="0825a489-3806-4570-80b3-0de48bfdc5ea" providerId="ADAL" clId="{146DECF0-4B29-4818-9833-A33E2C00A20A}" dt="2024-07-30T14:55:08.924" v="796"/>
          <ac:picMkLst>
            <pc:docMk/>
            <pc:sldMk cId="4031703670" sldId="262"/>
            <ac:picMk id="7" creationId="{F19E453E-8177-0CD2-5E2E-8187E5C34E0C}"/>
          </ac:picMkLst>
        </pc:picChg>
        <pc:picChg chg="add del mod">
          <ac:chgData name="Julie" userId="0825a489-3806-4570-80b3-0de48bfdc5ea" providerId="ADAL" clId="{146DECF0-4B29-4818-9833-A33E2C00A20A}" dt="2024-07-30T15:03:23.839" v="804"/>
          <ac:picMkLst>
            <pc:docMk/>
            <pc:sldMk cId="4031703670" sldId="262"/>
            <ac:picMk id="8" creationId="{B4A1145E-05BE-29A9-527C-55BDA0147054}"/>
          </ac:picMkLst>
        </pc:picChg>
        <pc:picChg chg="add del mod ord">
          <ac:chgData name="Julie" userId="0825a489-3806-4570-80b3-0de48bfdc5ea" providerId="ADAL" clId="{146DECF0-4B29-4818-9833-A33E2C00A20A}" dt="2024-07-30T15:03:56.868" v="805"/>
          <ac:picMkLst>
            <pc:docMk/>
            <pc:sldMk cId="4031703670" sldId="262"/>
            <ac:picMk id="14" creationId="{2C43E99A-5629-2861-4C83-700B7A9C78A4}"/>
          </ac:picMkLst>
        </pc:picChg>
        <pc:picChg chg="add mod">
          <ac:chgData name="Julie" userId="0825a489-3806-4570-80b3-0de48bfdc5ea" providerId="ADAL" clId="{146DECF0-4B29-4818-9833-A33E2C00A20A}" dt="2024-07-30T15:03:56.868" v="805"/>
          <ac:picMkLst>
            <pc:docMk/>
            <pc:sldMk cId="4031703670" sldId="262"/>
            <ac:picMk id="15" creationId="{BEAD33A4-71D6-9A0D-457A-2448FD526C35}"/>
          </ac:picMkLst>
        </pc:picChg>
        <pc:picChg chg="add del mod ord">
          <ac:chgData name="Julie" userId="0825a489-3806-4570-80b3-0de48bfdc5ea" providerId="ADAL" clId="{146DECF0-4B29-4818-9833-A33E2C00A20A}" dt="2024-07-29T19:41:25.248" v="521"/>
          <ac:picMkLst>
            <pc:docMk/>
            <pc:sldMk cId="4031703670" sldId="262"/>
            <ac:picMk id="16" creationId="{E0A33BC6-2921-15B3-78ED-157AC9128C18}"/>
          </ac:picMkLst>
        </pc:picChg>
        <pc:picChg chg="add del mod">
          <ac:chgData name="Julie" userId="0825a489-3806-4570-80b3-0de48bfdc5ea" providerId="ADAL" clId="{146DECF0-4B29-4818-9833-A33E2C00A20A}" dt="2024-07-29T19:41:39.253" v="523"/>
          <ac:picMkLst>
            <pc:docMk/>
            <pc:sldMk cId="4031703670" sldId="262"/>
            <ac:picMk id="17" creationId="{7F91179C-18FA-D746-7FF3-15DF2C2C3F61}"/>
          </ac:picMkLst>
        </pc:picChg>
        <pc:picChg chg="add del mod ord">
          <ac:chgData name="Julie" userId="0825a489-3806-4570-80b3-0de48bfdc5ea" providerId="ADAL" clId="{146DECF0-4B29-4818-9833-A33E2C00A20A}" dt="2024-07-29T19:42:03.172" v="524"/>
          <ac:picMkLst>
            <pc:docMk/>
            <pc:sldMk cId="4031703670" sldId="262"/>
            <ac:picMk id="20" creationId="{13B49325-B516-70C1-564A-CFDCFD503A2C}"/>
          </ac:picMkLst>
        </pc:picChg>
        <pc:picChg chg="add del mod">
          <ac:chgData name="Julie" userId="0825a489-3806-4570-80b3-0de48bfdc5ea" providerId="ADAL" clId="{146DECF0-4B29-4818-9833-A33E2C00A20A}" dt="2024-07-30T14:47:29.136" v="778" actId="478"/>
          <ac:picMkLst>
            <pc:docMk/>
            <pc:sldMk cId="4031703670" sldId="262"/>
            <ac:picMk id="21" creationId="{CCE311E8-0B32-3069-BED8-485ABECB847B}"/>
          </ac:picMkLst>
        </pc:picChg>
        <pc:picChg chg="add del mod">
          <ac:chgData name="Julie" userId="0825a489-3806-4570-80b3-0de48bfdc5ea" providerId="ADAL" clId="{146DECF0-4B29-4818-9833-A33E2C00A20A}" dt="2024-07-29T19:36:34.209" v="506"/>
          <ac:picMkLst>
            <pc:docMk/>
            <pc:sldMk cId="4031703670" sldId="262"/>
            <ac:picMk id="41" creationId="{E11396CA-3280-72DC-547E-7596DAFADA24}"/>
          </ac:picMkLst>
        </pc:picChg>
        <pc:picChg chg="add del mod ord">
          <ac:chgData name="Julie" userId="0825a489-3806-4570-80b3-0de48bfdc5ea" providerId="ADAL" clId="{146DECF0-4B29-4818-9833-A33E2C00A20A}" dt="2024-07-29T19:36:44.484" v="507"/>
          <ac:picMkLst>
            <pc:docMk/>
            <pc:sldMk cId="4031703670" sldId="262"/>
            <ac:picMk id="44" creationId="{F5E261BD-4FC5-DB3E-6E77-4E39B93A8CC3}"/>
          </ac:picMkLst>
        </pc:picChg>
        <pc:picChg chg="add del mod">
          <ac:chgData name="Julie" userId="0825a489-3806-4570-80b3-0de48bfdc5ea" providerId="ADAL" clId="{146DECF0-4B29-4818-9833-A33E2C00A20A}" dt="2024-07-29T19:40:51.675" v="520"/>
          <ac:picMkLst>
            <pc:docMk/>
            <pc:sldMk cId="4031703670" sldId="262"/>
            <ac:picMk id="45" creationId="{40182616-C9BA-B44E-EC17-096A16DF0AF5}"/>
          </ac:picMkLst>
        </pc:picChg>
      </pc:sldChg>
      <pc:sldChg chg="new del">
        <pc:chgData name="Julie" userId="0825a489-3806-4570-80b3-0de48bfdc5ea" providerId="ADAL" clId="{146DECF0-4B29-4818-9833-A33E2C00A20A}" dt="2024-07-30T14:39:03.110" v="689" actId="47"/>
        <pc:sldMkLst>
          <pc:docMk/>
          <pc:sldMk cId="701920834" sldId="26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0CA0CB-8DDB-40C1-A765-1FA1847D3384}" type="doc">
      <dgm:prSet loTypeId="urn:microsoft.com/office/officeart/2005/8/layout/lProcess2" loCatId="list" qsTypeId="urn:microsoft.com/office/officeart/2005/8/quickstyle/simple2" qsCatId="simple" csTypeId="urn:microsoft.com/office/officeart/2005/8/colors/accent0_3" csCatId="mainScheme" phldr="1"/>
      <dgm:spPr/>
      <dgm:t>
        <a:bodyPr/>
        <a:lstStyle/>
        <a:p>
          <a:endParaRPr lang="en-US"/>
        </a:p>
      </dgm:t>
    </dgm:pt>
    <dgm:pt modelId="{C8EDA8CD-1D08-49DC-A7DB-3E344259C7FA}">
      <dgm:prSet phldrT="[Text]" custT="1"/>
      <dgm:spPr/>
      <dgm:t>
        <a:bodyPr/>
        <a:lstStyle/>
        <a:p>
          <a:r>
            <a:rPr lang="en-US" sz="3000" dirty="0"/>
            <a:t>Dietitian Consult</a:t>
          </a:r>
        </a:p>
      </dgm:t>
    </dgm:pt>
    <dgm:pt modelId="{DEE6D65E-B0F5-4495-BE30-2AD703862EA6}" type="parTrans" cxnId="{F2FBCDE6-CF84-4C17-AB9C-9400EB75C57D}">
      <dgm:prSet/>
      <dgm:spPr/>
      <dgm:t>
        <a:bodyPr/>
        <a:lstStyle/>
        <a:p>
          <a:endParaRPr lang="en-US"/>
        </a:p>
      </dgm:t>
    </dgm:pt>
    <dgm:pt modelId="{F8320B76-6ED1-4055-B40A-CE3EFFADED45}" type="sibTrans" cxnId="{F2FBCDE6-CF84-4C17-AB9C-9400EB75C57D}">
      <dgm:prSet/>
      <dgm:spPr/>
      <dgm:t>
        <a:bodyPr/>
        <a:lstStyle/>
        <a:p>
          <a:endParaRPr lang="en-US"/>
        </a:p>
      </dgm:t>
    </dgm:pt>
    <dgm:pt modelId="{AEE6FC31-82A9-429C-B181-4FCA59DCB94F}">
      <dgm:prSet phldrT="[Text]" custT="1"/>
      <dgm:spPr/>
      <dgm:t>
        <a:bodyPr/>
        <a:lstStyle/>
        <a:p>
          <a:pPr rtl="0"/>
          <a:r>
            <a:rPr lang="en-US" sz="3000" dirty="0"/>
            <a:t>Encourage</a:t>
          </a:r>
          <a:endParaRPr lang="en-US" sz="3000" dirty="0">
            <a:latin typeface="Calibri Light" panose="020F0302020204030204"/>
          </a:endParaRPr>
        </a:p>
      </dgm:t>
    </dgm:pt>
    <dgm:pt modelId="{58664DBB-7673-4E0C-815F-D02D678EFF31}" type="parTrans" cxnId="{CF58B3BB-1CDC-45CD-85E3-E2BA5F94899C}">
      <dgm:prSet/>
      <dgm:spPr/>
      <dgm:t>
        <a:bodyPr/>
        <a:lstStyle/>
        <a:p>
          <a:endParaRPr lang="en-US"/>
        </a:p>
      </dgm:t>
    </dgm:pt>
    <dgm:pt modelId="{FD02AB26-D6FD-4AE3-BF01-21F7ADB4DE4F}" type="sibTrans" cxnId="{CF58B3BB-1CDC-45CD-85E3-E2BA5F94899C}">
      <dgm:prSet/>
      <dgm:spPr/>
      <dgm:t>
        <a:bodyPr/>
        <a:lstStyle/>
        <a:p>
          <a:endParaRPr lang="en-US"/>
        </a:p>
      </dgm:t>
    </dgm:pt>
    <dgm:pt modelId="{D1250F93-F6E8-4146-AB33-4606A21BD7F5}">
      <dgm:prSet custT="1"/>
      <dgm:spPr/>
      <dgm:t>
        <a:bodyPr/>
        <a:lstStyle/>
        <a:p>
          <a:r>
            <a:rPr lang="en-US" sz="3000" dirty="0" err="1"/>
            <a:t>HabitNu</a:t>
          </a:r>
          <a:endParaRPr lang="en-US" sz="3000" dirty="0"/>
        </a:p>
      </dgm:t>
    </dgm:pt>
    <dgm:pt modelId="{E8799CE9-F0E6-46E3-8A1B-F6306D68C526}" type="parTrans" cxnId="{35121220-B359-407F-A89D-E9B24C33E92D}">
      <dgm:prSet/>
      <dgm:spPr/>
      <dgm:t>
        <a:bodyPr/>
        <a:lstStyle/>
        <a:p>
          <a:endParaRPr lang="en-US"/>
        </a:p>
      </dgm:t>
    </dgm:pt>
    <dgm:pt modelId="{C810C281-626B-4701-83E1-2CA7C564F66A}" type="sibTrans" cxnId="{35121220-B359-407F-A89D-E9B24C33E92D}">
      <dgm:prSet/>
      <dgm:spPr/>
      <dgm:t>
        <a:bodyPr/>
        <a:lstStyle/>
        <a:p>
          <a:endParaRPr lang="en-US"/>
        </a:p>
      </dgm:t>
    </dgm:pt>
    <dgm:pt modelId="{318DD528-73B3-44A7-8120-EF886A0FD9FF}">
      <dgm:prSet custT="1"/>
      <dgm:spPr/>
      <dgm:t>
        <a:bodyPr/>
        <a:lstStyle/>
        <a:p>
          <a:r>
            <a:rPr lang="en-US" sz="3000" dirty="0"/>
            <a:t>Health Coaching</a:t>
          </a:r>
        </a:p>
      </dgm:t>
    </dgm:pt>
    <dgm:pt modelId="{12823DB0-32BC-47E3-81AC-212C6BE3AF5A}" type="parTrans" cxnId="{E8E2D219-E0B3-4972-A228-766661CC520D}">
      <dgm:prSet/>
      <dgm:spPr/>
      <dgm:t>
        <a:bodyPr/>
        <a:lstStyle/>
        <a:p>
          <a:endParaRPr lang="en-US"/>
        </a:p>
      </dgm:t>
    </dgm:pt>
    <dgm:pt modelId="{967E52EE-8455-48C2-86AA-73DC1342EF4B}" type="sibTrans" cxnId="{E8E2D219-E0B3-4972-A228-766661CC520D}">
      <dgm:prSet/>
      <dgm:spPr/>
      <dgm:t>
        <a:bodyPr/>
        <a:lstStyle/>
        <a:p>
          <a:endParaRPr lang="en-US"/>
        </a:p>
      </dgm:t>
    </dgm:pt>
    <dgm:pt modelId="{4B4FB69F-97A0-41FA-91A9-3EBA411FC11B}">
      <dgm:prSet custT="1"/>
      <dgm:spPr/>
      <dgm:t>
        <a:bodyPr/>
        <a:lstStyle/>
        <a:p>
          <a:r>
            <a:rPr lang="en-US" sz="3000" dirty="0"/>
            <a:t>Healthy Me</a:t>
          </a:r>
        </a:p>
      </dgm:t>
    </dgm:pt>
    <dgm:pt modelId="{FFBC1ED0-A2C9-4562-B22A-A2DD80C44D79}" type="parTrans" cxnId="{E2610ECB-2FF3-4CC5-B1CC-213116C8B844}">
      <dgm:prSet/>
      <dgm:spPr/>
      <dgm:t>
        <a:bodyPr/>
        <a:lstStyle/>
        <a:p>
          <a:endParaRPr lang="en-US"/>
        </a:p>
      </dgm:t>
    </dgm:pt>
    <dgm:pt modelId="{D2C8FC26-A940-4950-8E27-66B8877283DD}" type="sibTrans" cxnId="{E2610ECB-2FF3-4CC5-B1CC-213116C8B844}">
      <dgm:prSet/>
      <dgm:spPr/>
      <dgm:t>
        <a:bodyPr/>
        <a:lstStyle/>
        <a:p>
          <a:endParaRPr lang="en-US"/>
        </a:p>
      </dgm:t>
    </dgm:pt>
    <dgm:pt modelId="{9C1CFB1C-65BB-41F6-A044-24E1CC90204A}">
      <dgm:prSet custT="1"/>
      <dgm:spPr/>
      <dgm:t>
        <a:bodyPr/>
        <a:lstStyle/>
        <a:p>
          <a:r>
            <a:rPr lang="en-US" sz="3000" dirty="0"/>
            <a:t>NDPP</a:t>
          </a:r>
        </a:p>
      </dgm:t>
    </dgm:pt>
    <dgm:pt modelId="{F3B47FFF-9CD7-431E-900E-94020BF0417B}" type="parTrans" cxnId="{9E02819C-982B-4679-A518-665211259ED1}">
      <dgm:prSet/>
      <dgm:spPr/>
      <dgm:t>
        <a:bodyPr/>
        <a:lstStyle/>
        <a:p>
          <a:endParaRPr lang="en-US"/>
        </a:p>
      </dgm:t>
    </dgm:pt>
    <dgm:pt modelId="{328CAC24-2AD8-4794-AA0D-3AE73831DE50}" type="sibTrans" cxnId="{9E02819C-982B-4679-A518-665211259ED1}">
      <dgm:prSet/>
      <dgm:spPr/>
      <dgm:t>
        <a:bodyPr/>
        <a:lstStyle/>
        <a:p>
          <a:endParaRPr lang="en-US"/>
        </a:p>
      </dgm:t>
    </dgm:pt>
    <dgm:pt modelId="{4B698D26-4555-4888-8EF1-749A7B391357}">
      <dgm:prSet custT="1"/>
      <dgm:spPr/>
      <dgm:t>
        <a:bodyPr/>
        <a:lstStyle/>
        <a:p>
          <a:r>
            <a:rPr lang="en-US" sz="3000" dirty="0"/>
            <a:t>Weight Watchers</a:t>
          </a:r>
        </a:p>
      </dgm:t>
    </dgm:pt>
    <dgm:pt modelId="{D1FB439A-1FB5-41F1-A823-B89A6CB5C4CC}" type="parTrans" cxnId="{0BCAD0C6-0229-4D84-8B65-3DD624B9969B}">
      <dgm:prSet/>
      <dgm:spPr/>
      <dgm:t>
        <a:bodyPr/>
        <a:lstStyle/>
        <a:p>
          <a:endParaRPr lang="en-US"/>
        </a:p>
      </dgm:t>
    </dgm:pt>
    <dgm:pt modelId="{DA4130D6-4FE2-4ABC-82E5-08965C19CE3B}" type="sibTrans" cxnId="{0BCAD0C6-0229-4D84-8B65-3DD624B9969B}">
      <dgm:prSet/>
      <dgm:spPr/>
      <dgm:t>
        <a:bodyPr/>
        <a:lstStyle/>
        <a:p>
          <a:endParaRPr lang="en-US"/>
        </a:p>
      </dgm:t>
    </dgm:pt>
    <dgm:pt modelId="{7A077A20-359B-4463-9B61-B6ABDBDF78C6}">
      <dgm:prSet custT="1"/>
      <dgm:spPr/>
      <dgm:t>
        <a:bodyPr/>
        <a:lstStyle/>
        <a:p>
          <a:pPr rtl="0"/>
          <a:r>
            <a:rPr lang="en-US" sz="2400" dirty="0"/>
            <a:t>Online </a:t>
          </a:r>
          <a:r>
            <a:rPr lang="en-US" sz="2400" dirty="0">
              <a:latin typeface="Calibri Light" panose="020F0302020204030204"/>
            </a:rPr>
            <a:t>NDPP</a:t>
          </a:r>
        </a:p>
      </dgm:t>
    </dgm:pt>
    <dgm:pt modelId="{78566DDF-1695-4B91-8FC4-CC1EC3BAC276}" type="parTrans" cxnId="{DDBFE44C-9C07-4F95-8968-C891DFC0C821}">
      <dgm:prSet/>
      <dgm:spPr/>
      <dgm:t>
        <a:bodyPr/>
        <a:lstStyle/>
        <a:p>
          <a:endParaRPr lang="en-US"/>
        </a:p>
      </dgm:t>
    </dgm:pt>
    <dgm:pt modelId="{636DFC32-D835-41DF-91C7-72693B032F26}" type="sibTrans" cxnId="{DDBFE44C-9C07-4F95-8968-C891DFC0C821}">
      <dgm:prSet/>
      <dgm:spPr/>
      <dgm:t>
        <a:bodyPr/>
        <a:lstStyle/>
        <a:p>
          <a:endParaRPr lang="en-US"/>
        </a:p>
      </dgm:t>
    </dgm:pt>
    <dgm:pt modelId="{BE599C4B-A2CE-44D1-873B-0489C06C1849}">
      <dgm:prSet custT="1"/>
      <dgm:spPr/>
      <dgm:t>
        <a:bodyPr/>
        <a:lstStyle/>
        <a:p>
          <a:pPr rtl="0"/>
          <a:r>
            <a:rPr lang="en-US" sz="2400" dirty="0"/>
            <a:t>Health </a:t>
          </a:r>
          <a:r>
            <a:rPr lang="en-US" sz="2400" dirty="0">
              <a:latin typeface="Calibri Light" panose="020F0302020204030204"/>
            </a:rPr>
            <a:t>coaching</a:t>
          </a:r>
        </a:p>
      </dgm:t>
    </dgm:pt>
    <dgm:pt modelId="{6850A157-F502-4A16-881B-CE44EA45DFDC}" type="parTrans" cxnId="{DCACC551-03E6-4106-85CF-3F311F3994F0}">
      <dgm:prSet/>
      <dgm:spPr/>
      <dgm:t>
        <a:bodyPr/>
        <a:lstStyle/>
        <a:p>
          <a:endParaRPr lang="en-US"/>
        </a:p>
      </dgm:t>
    </dgm:pt>
    <dgm:pt modelId="{755DEFB0-0D91-4862-918E-B2AE1A9ACADD}" type="sibTrans" cxnId="{DCACC551-03E6-4106-85CF-3F311F3994F0}">
      <dgm:prSet/>
      <dgm:spPr/>
      <dgm:t>
        <a:bodyPr/>
        <a:lstStyle/>
        <a:p>
          <a:endParaRPr lang="en-US"/>
        </a:p>
      </dgm:t>
    </dgm:pt>
    <dgm:pt modelId="{F160340D-F376-44C1-B6F2-95E8C20FF820}">
      <dgm:prSet custT="1"/>
      <dgm:spPr/>
      <dgm:t>
        <a:bodyPr/>
        <a:lstStyle/>
        <a:p>
          <a:pPr rtl="0"/>
          <a:r>
            <a:rPr lang="en-US" sz="2400" dirty="0"/>
            <a:t>Health coaching </a:t>
          </a:r>
          <a:endParaRPr lang="en-US" sz="2400" dirty="0">
            <a:latin typeface="Calibri Light" panose="020F0302020204030204"/>
          </a:endParaRPr>
        </a:p>
      </dgm:t>
    </dgm:pt>
    <dgm:pt modelId="{6B4C6647-3CDD-4942-AC84-E238476D9A5A}" type="parTrans" cxnId="{48010182-971F-413E-AB75-22D1BAD97ED8}">
      <dgm:prSet/>
      <dgm:spPr/>
      <dgm:t>
        <a:bodyPr/>
        <a:lstStyle/>
        <a:p>
          <a:endParaRPr lang="en-US"/>
        </a:p>
      </dgm:t>
    </dgm:pt>
    <dgm:pt modelId="{174683FD-974F-4B92-8DCA-A0CF895EB654}" type="sibTrans" cxnId="{48010182-971F-413E-AB75-22D1BAD97ED8}">
      <dgm:prSet/>
      <dgm:spPr/>
      <dgm:t>
        <a:bodyPr/>
        <a:lstStyle/>
        <a:p>
          <a:endParaRPr lang="en-US"/>
        </a:p>
      </dgm:t>
    </dgm:pt>
    <dgm:pt modelId="{D02F89A2-4D27-4283-9309-8AA32CC88E07}">
      <dgm:prSet custT="1"/>
      <dgm:spPr/>
      <dgm:t>
        <a:bodyPr/>
        <a:lstStyle/>
        <a:p>
          <a:pPr rtl="0"/>
          <a:r>
            <a:rPr lang="en-US" sz="2400" dirty="0"/>
            <a:t>YMCA NDPP </a:t>
          </a:r>
          <a:endParaRPr lang="en-US" sz="2400" dirty="0">
            <a:latin typeface="Calibri Light" panose="020F0302020204030204"/>
          </a:endParaRPr>
        </a:p>
      </dgm:t>
    </dgm:pt>
    <dgm:pt modelId="{528931A6-0538-40BF-8DC6-E5A17D2CB596}" type="parTrans" cxnId="{1DD636F7-500A-4DEA-8BEC-DB1B862EFC46}">
      <dgm:prSet/>
      <dgm:spPr/>
      <dgm:t>
        <a:bodyPr/>
        <a:lstStyle/>
        <a:p>
          <a:endParaRPr lang="en-US"/>
        </a:p>
      </dgm:t>
    </dgm:pt>
    <dgm:pt modelId="{DB18518A-3D41-4710-AAD0-153A2A64B7A2}" type="sibTrans" cxnId="{1DD636F7-500A-4DEA-8BEC-DB1B862EFC46}">
      <dgm:prSet/>
      <dgm:spPr/>
      <dgm:t>
        <a:bodyPr/>
        <a:lstStyle/>
        <a:p>
          <a:endParaRPr lang="en-US"/>
        </a:p>
      </dgm:t>
    </dgm:pt>
    <dgm:pt modelId="{EE95CE1B-18C5-42D7-9591-58976E53F6F3}">
      <dgm:prSet custT="1"/>
      <dgm:spPr/>
      <dgm:t>
        <a:bodyPr/>
        <a:lstStyle/>
        <a:p>
          <a:pPr rtl="0"/>
          <a:r>
            <a:rPr lang="en-US" sz="2400" dirty="0">
              <a:latin typeface="Calibri Light" panose="020F0302020204030204"/>
            </a:rPr>
            <a:t>Point-based weight loss program  </a:t>
          </a:r>
        </a:p>
      </dgm:t>
    </dgm:pt>
    <dgm:pt modelId="{D07C9FEC-9148-48A1-AD18-E9305A3A3258}" type="parTrans" cxnId="{F92DA197-A7EC-47FE-A34F-5387879909E0}">
      <dgm:prSet/>
      <dgm:spPr/>
      <dgm:t>
        <a:bodyPr/>
        <a:lstStyle/>
        <a:p>
          <a:endParaRPr lang="en-US"/>
        </a:p>
      </dgm:t>
    </dgm:pt>
    <dgm:pt modelId="{A4C52BA0-AD9D-449B-BC14-18CDE4A4869A}" type="sibTrans" cxnId="{F92DA197-A7EC-47FE-A34F-5387879909E0}">
      <dgm:prSet/>
      <dgm:spPr/>
      <dgm:t>
        <a:bodyPr/>
        <a:lstStyle/>
        <a:p>
          <a:endParaRPr lang="en-US"/>
        </a:p>
      </dgm:t>
    </dgm:pt>
    <dgm:pt modelId="{13FD3D2C-EB8B-4476-B83F-8B0ACF9839A3}">
      <dgm:prSet phldr="0" custT="1"/>
      <dgm:spPr/>
      <dgm:t>
        <a:bodyPr/>
        <a:lstStyle/>
        <a:p>
          <a:r>
            <a:rPr lang="en-US" sz="2200" dirty="0">
              <a:latin typeface="Calibri Light" panose="020F0302020204030204"/>
            </a:rPr>
            <a:t>3</a:t>
          </a:r>
          <a:r>
            <a:rPr lang="en-US" sz="2200" dirty="0"/>
            <a:t> months</a:t>
          </a:r>
        </a:p>
      </dgm:t>
    </dgm:pt>
    <dgm:pt modelId="{E1EFEAB9-37E4-4F30-9B2B-6B9B880EF72A}" type="parTrans" cxnId="{81E4E5E5-4643-4E5E-AAA8-2E49AD6139AD}">
      <dgm:prSet/>
      <dgm:spPr/>
      <dgm:t>
        <a:bodyPr/>
        <a:lstStyle/>
        <a:p>
          <a:endParaRPr lang="en-US"/>
        </a:p>
      </dgm:t>
    </dgm:pt>
    <dgm:pt modelId="{FE0C7CEE-C7BC-4F0C-9DBD-DC5D2EC48265}" type="sibTrans" cxnId="{81E4E5E5-4643-4E5E-AAA8-2E49AD6139AD}">
      <dgm:prSet/>
      <dgm:spPr/>
      <dgm:t>
        <a:bodyPr/>
        <a:lstStyle/>
        <a:p>
          <a:endParaRPr lang="en-US"/>
        </a:p>
      </dgm:t>
    </dgm:pt>
    <dgm:pt modelId="{F2610070-2D19-4096-9EB4-D06FA4C71598}">
      <dgm:prSet phldr="0" custT="1"/>
      <dgm:spPr/>
      <dgm:t>
        <a:bodyPr/>
        <a:lstStyle/>
        <a:p>
          <a:pPr rtl="0"/>
          <a:r>
            <a:rPr lang="en-US" sz="2200" dirty="0">
              <a:latin typeface="Calibri Light" panose="020F0302020204030204"/>
            </a:rPr>
            <a:t>Virtual</a:t>
          </a:r>
        </a:p>
      </dgm:t>
    </dgm:pt>
    <dgm:pt modelId="{6550E25A-0A31-4A95-BC10-498F8E54BE64}" type="parTrans" cxnId="{0970E1FB-AF7F-4416-94A5-365B455C1CAA}">
      <dgm:prSet/>
      <dgm:spPr/>
      <dgm:t>
        <a:bodyPr/>
        <a:lstStyle/>
        <a:p>
          <a:endParaRPr lang="en-US"/>
        </a:p>
      </dgm:t>
    </dgm:pt>
    <dgm:pt modelId="{A39DBC90-325A-4ECC-9156-E73F432D1389}" type="sibTrans" cxnId="{0970E1FB-AF7F-4416-94A5-365B455C1CAA}">
      <dgm:prSet/>
      <dgm:spPr/>
      <dgm:t>
        <a:bodyPr/>
        <a:lstStyle/>
        <a:p>
          <a:endParaRPr lang="en-US"/>
        </a:p>
      </dgm:t>
    </dgm:pt>
    <dgm:pt modelId="{8BDE9327-7E1D-410F-8A79-44F84286C715}">
      <dgm:prSet phldr="0" custT="1"/>
      <dgm:spPr/>
      <dgm:t>
        <a:bodyPr/>
        <a:lstStyle/>
        <a:p>
          <a:r>
            <a:rPr lang="en-US" sz="2200" dirty="0">
              <a:latin typeface="Calibri Light" panose="020F0302020204030204"/>
            </a:rPr>
            <a:t>1 year</a:t>
          </a:r>
          <a:endParaRPr lang="en-US" sz="2200" dirty="0"/>
        </a:p>
      </dgm:t>
    </dgm:pt>
    <dgm:pt modelId="{743C843B-15DC-4F9C-935E-DDAC2A4F1AFC}" type="parTrans" cxnId="{D6AFE135-0633-42E6-A4B8-C8546C1BA02D}">
      <dgm:prSet/>
      <dgm:spPr/>
      <dgm:t>
        <a:bodyPr/>
        <a:lstStyle/>
        <a:p>
          <a:endParaRPr lang="en-US"/>
        </a:p>
      </dgm:t>
    </dgm:pt>
    <dgm:pt modelId="{6D710292-E5BF-48CB-921D-B9C4800E286B}" type="sibTrans" cxnId="{D6AFE135-0633-42E6-A4B8-C8546C1BA02D}">
      <dgm:prSet/>
      <dgm:spPr/>
      <dgm:t>
        <a:bodyPr/>
        <a:lstStyle/>
        <a:p>
          <a:endParaRPr lang="en-US"/>
        </a:p>
      </dgm:t>
    </dgm:pt>
    <dgm:pt modelId="{00F00D3D-0B80-44E4-92A8-2B07D86A2377}">
      <dgm:prSet phldr="0" custT="1"/>
      <dgm:spPr/>
      <dgm:t>
        <a:bodyPr/>
        <a:lstStyle/>
        <a:p>
          <a:pPr rtl="0"/>
          <a:r>
            <a:rPr lang="en-US" sz="2400" dirty="0">
              <a:latin typeface="Calibri Light" panose="020F0302020204030204"/>
            </a:rPr>
            <a:t>DPP</a:t>
          </a:r>
          <a:r>
            <a:rPr lang="en-US" sz="2400" dirty="0"/>
            <a:t> adapted for women with previous GDM</a:t>
          </a:r>
          <a:endParaRPr lang="en-US" sz="2400" dirty="0">
            <a:latin typeface="Calibri Light" panose="020F0302020204030204"/>
          </a:endParaRPr>
        </a:p>
      </dgm:t>
    </dgm:pt>
    <dgm:pt modelId="{F8F91FC6-7D3A-4952-A77E-C20C7C743406}" type="parTrans" cxnId="{53826D0E-D1F3-455F-9B5C-2D3AE3C1703F}">
      <dgm:prSet/>
      <dgm:spPr/>
      <dgm:t>
        <a:bodyPr/>
        <a:lstStyle/>
        <a:p>
          <a:endParaRPr lang="en-US"/>
        </a:p>
      </dgm:t>
    </dgm:pt>
    <dgm:pt modelId="{DF1A5EE1-6A75-4164-A5F6-037C04A39C28}" type="sibTrans" cxnId="{53826D0E-D1F3-455F-9B5C-2D3AE3C1703F}">
      <dgm:prSet/>
      <dgm:spPr/>
      <dgm:t>
        <a:bodyPr/>
        <a:lstStyle/>
        <a:p>
          <a:endParaRPr lang="en-US"/>
        </a:p>
      </dgm:t>
    </dgm:pt>
    <dgm:pt modelId="{49CD97E6-CEA3-4406-9372-1C6447B6EB20}">
      <dgm:prSet phldr="0" custT="1"/>
      <dgm:spPr/>
      <dgm:t>
        <a:bodyPr/>
        <a:lstStyle/>
        <a:p>
          <a:r>
            <a:rPr lang="en-US" sz="2200" dirty="0">
              <a:latin typeface="Calibri Light" panose="020F0302020204030204"/>
            </a:rPr>
            <a:t>1 year</a:t>
          </a:r>
          <a:endParaRPr lang="en-US" sz="2200" dirty="0"/>
        </a:p>
      </dgm:t>
    </dgm:pt>
    <dgm:pt modelId="{2F8E3487-30DE-49AF-A873-E282C653768A}" type="parTrans" cxnId="{A39B0DA3-1BCA-484F-9FB0-412B110D3E80}">
      <dgm:prSet/>
      <dgm:spPr/>
      <dgm:t>
        <a:bodyPr/>
        <a:lstStyle/>
        <a:p>
          <a:endParaRPr lang="en-US"/>
        </a:p>
      </dgm:t>
    </dgm:pt>
    <dgm:pt modelId="{02BE1914-3A33-46ED-A56C-CF02B075A7E8}" type="sibTrans" cxnId="{A39B0DA3-1BCA-484F-9FB0-412B110D3E80}">
      <dgm:prSet/>
      <dgm:spPr/>
      <dgm:t>
        <a:bodyPr/>
        <a:lstStyle/>
        <a:p>
          <a:endParaRPr lang="en-US"/>
        </a:p>
      </dgm:t>
    </dgm:pt>
    <dgm:pt modelId="{419E79A7-1BD2-451F-9480-76248F83437A}">
      <dgm:prSet phldr="0" custT="1"/>
      <dgm:spPr/>
      <dgm:t>
        <a:bodyPr/>
        <a:lstStyle/>
        <a:p>
          <a:pPr rtl="0"/>
          <a:r>
            <a:rPr lang="en-US" sz="2200" dirty="0">
              <a:latin typeface="Calibri Light" panose="020F0302020204030204"/>
            </a:rPr>
            <a:t>In person</a:t>
          </a:r>
        </a:p>
      </dgm:t>
    </dgm:pt>
    <dgm:pt modelId="{66F806F5-BE92-4209-BAF5-9C32A0941E7F}" type="parTrans" cxnId="{F584F8C0-574E-4D5E-9D5B-5715DC15D9C9}">
      <dgm:prSet/>
      <dgm:spPr/>
      <dgm:t>
        <a:bodyPr/>
        <a:lstStyle/>
        <a:p>
          <a:endParaRPr lang="en-US"/>
        </a:p>
      </dgm:t>
    </dgm:pt>
    <dgm:pt modelId="{1D959041-A26E-4618-8168-288FA6D5E118}" type="sibTrans" cxnId="{F584F8C0-574E-4D5E-9D5B-5715DC15D9C9}">
      <dgm:prSet/>
      <dgm:spPr/>
      <dgm:t>
        <a:bodyPr/>
        <a:lstStyle/>
        <a:p>
          <a:endParaRPr lang="en-US"/>
        </a:p>
      </dgm:t>
    </dgm:pt>
    <dgm:pt modelId="{BEE5A4CB-1030-49B7-B0AB-8EAA319A6983}">
      <dgm:prSet phldr="0" custT="1"/>
      <dgm:spPr/>
      <dgm:t>
        <a:bodyPr/>
        <a:lstStyle/>
        <a:p>
          <a:pPr rtl="0"/>
          <a:r>
            <a:rPr lang="en-US" sz="2200" dirty="0">
              <a:latin typeface="Calibri Light" panose="020F0302020204030204"/>
            </a:rPr>
            <a:t>Virtual</a:t>
          </a:r>
        </a:p>
      </dgm:t>
    </dgm:pt>
    <dgm:pt modelId="{890FECB7-AAFC-463B-8D2B-7A80CFBC6DDB}" type="parTrans" cxnId="{EC0C4B3E-0E19-44A1-9383-EC071DEB63EA}">
      <dgm:prSet/>
      <dgm:spPr/>
      <dgm:t>
        <a:bodyPr/>
        <a:lstStyle/>
        <a:p>
          <a:endParaRPr lang="en-US"/>
        </a:p>
      </dgm:t>
    </dgm:pt>
    <dgm:pt modelId="{69ECE70A-64F1-4C73-8DEA-8D9D64A619D6}" type="sibTrans" cxnId="{EC0C4B3E-0E19-44A1-9383-EC071DEB63EA}">
      <dgm:prSet/>
      <dgm:spPr/>
      <dgm:t>
        <a:bodyPr/>
        <a:lstStyle/>
        <a:p>
          <a:endParaRPr lang="en-US"/>
        </a:p>
      </dgm:t>
    </dgm:pt>
    <dgm:pt modelId="{F0B59BFB-9FF2-44FD-A721-A4908E6D2967}">
      <dgm:prSet phldr="0" custT="1"/>
      <dgm:spPr/>
      <dgm:t>
        <a:bodyPr/>
        <a:lstStyle/>
        <a:p>
          <a:pPr rtl="0"/>
          <a:r>
            <a:rPr lang="en-US" sz="2200" dirty="0"/>
            <a:t>In person or </a:t>
          </a:r>
          <a:r>
            <a:rPr lang="en-US" sz="2200" dirty="0">
              <a:latin typeface="Calibri Light" panose="020F0302020204030204"/>
            </a:rPr>
            <a:t>virtual</a:t>
          </a:r>
        </a:p>
      </dgm:t>
    </dgm:pt>
    <dgm:pt modelId="{21295B75-35FE-418D-862C-32F7A9BC2692}" type="parTrans" cxnId="{9CD31571-92F2-4F7E-A746-1FA0D0CE11C5}">
      <dgm:prSet/>
      <dgm:spPr/>
      <dgm:t>
        <a:bodyPr/>
        <a:lstStyle/>
        <a:p>
          <a:endParaRPr lang="en-US"/>
        </a:p>
      </dgm:t>
    </dgm:pt>
    <dgm:pt modelId="{0C2ED161-4A9D-4099-8796-6E4BC95F96B6}" type="sibTrans" cxnId="{9CD31571-92F2-4F7E-A746-1FA0D0CE11C5}">
      <dgm:prSet/>
      <dgm:spPr/>
      <dgm:t>
        <a:bodyPr/>
        <a:lstStyle/>
        <a:p>
          <a:endParaRPr lang="en-US"/>
        </a:p>
      </dgm:t>
    </dgm:pt>
    <dgm:pt modelId="{7B636D94-E3EC-4459-8445-63C4D7036B14}">
      <dgm:prSet phldr="0" custT="1"/>
      <dgm:spPr/>
      <dgm:t>
        <a:bodyPr/>
        <a:lstStyle/>
        <a:p>
          <a:r>
            <a:rPr lang="en-US" sz="2200" dirty="0">
              <a:latin typeface="Calibri Light" panose="020F0302020204030204"/>
            </a:rPr>
            <a:t>6</a:t>
          </a:r>
          <a:r>
            <a:rPr lang="en-US" sz="2200" dirty="0"/>
            <a:t> months</a:t>
          </a:r>
        </a:p>
      </dgm:t>
    </dgm:pt>
    <dgm:pt modelId="{59D5A500-64BA-4A0D-859C-CCDBC331E83E}" type="parTrans" cxnId="{00867A9B-9DC5-4EEB-8464-8AA19AE70483}">
      <dgm:prSet/>
      <dgm:spPr/>
      <dgm:t>
        <a:bodyPr/>
        <a:lstStyle/>
        <a:p>
          <a:endParaRPr lang="en-US"/>
        </a:p>
      </dgm:t>
    </dgm:pt>
    <dgm:pt modelId="{0ED407CA-B995-4C32-A5D0-86A304D017C7}" type="sibTrans" cxnId="{00867A9B-9DC5-4EEB-8464-8AA19AE70483}">
      <dgm:prSet/>
      <dgm:spPr/>
      <dgm:t>
        <a:bodyPr/>
        <a:lstStyle/>
        <a:p>
          <a:endParaRPr lang="en-US"/>
        </a:p>
      </dgm:t>
    </dgm:pt>
    <dgm:pt modelId="{3B1C39AF-6B73-4DAD-B0F1-9E836DC69883}">
      <dgm:prSet phldr="0" custT="1"/>
      <dgm:spPr/>
      <dgm:t>
        <a:bodyPr/>
        <a:lstStyle/>
        <a:p>
          <a:r>
            <a:rPr lang="en-US" sz="2200" dirty="0">
              <a:latin typeface="Calibri Light" panose="020F0302020204030204"/>
            </a:rPr>
            <a:t>1 year</a:t>
          </a:r>
          <a:endParaRPr lang="en-US" sz="2200" dirty="0"/>
        </a:p>
      </dgm:t>
    </dgm:pt>
    <dgm:pt modelId="{81C0248A-3F8D-4EF1-B934-6F2493C9E497}" type="parTrans" cxnId="{CB3ADEC8-A46C-431B-8933-683A92A76457}">
      <dgm:prSet/>
      <dgm:spPr/>
      <dgm:t>
        <a:bodyPr/>
        <a:lstStyle/>
        <a:p>
          <a:endParaRPr lang="en-US"/>
        </a:p>
      </dgm:t>
    </dgm:pt>
    <dgm:pt modelId="{EC918034-B3EF-400C-AFC4-8F3EED3ED45F}" type="sibTrans" cxnId="{CB3ADEC8-A46C-431B-8933-683A92A76457}">
      <dgm:prSet/>
      <dgm:spPr/>
      <dgm:t>
        <a:bodyPr/>
        <a:lstStyle/>
        <a:p>
          <a:endParaRPr lang="en-US"/>
        </a:p>
      </dgm:t>
    </dgm:pt>
    <dgm:pt modelId="{7B01007C-08B5-406A-9861-FA2B0FD6BDCE}">
      <dgm:prSet phldr="0" custT="1"/>
      <dgm:spPr/>
      <dgm:t>
        <a:bodyPr/>
        <a:lstStyle/>
        <a:p>
          <a:pPr rtl="0"/>
          <a:r>
            <a:rPr lang="en-US" sz="2200" dirty="0">
              <a:latin typeface="Calibri Light" panose="020F0302020204030204"/>
            </a:rPr>
            <a:t>In person</a:t>
          </a:r>
        </a:p>
      </dgm:t>
    </dgm:pt>
    <dgm:pt modelId="{E7DCD134-9FC8-48BB-A475-224D74559892}" type="parTrans" cxnId="{F207C82D-576C-463E-9907-2C1C9FA85C42}">
      <dgm:prSet/>
      <dgm:spPr/>
      <dgm:t>
        <a:bodyPr/>
        <a:lstStyle/>
        <a:p>
          <a:endParaRPr lang="en-US"/>
        </a:p>
      </dgm:t>
    </dgm:pt>
    <dgm:pt modelId="{45E0E4F4-7CD6-438A-9B94-DDEDA168D983}" type="sibTrans" cxnId="{F207C82D-576C-463E-9907-2C1C9FA85C42}">
      <dgm:prSet/>
      <dgm:spPr/>
      <dgm:t>
        <a:bodyPr/>
        <a:lstStyle/>
        <a:p>
          <a:endParaRPr lang="en-US"/>
        </a:p>
      </dgm:t>
    </dgm:pt>
    <dgm:pt modelId="{DA725245-77D9-463E-905E-C12B652EF352}">
      <dgm:prSet phldr="0" custT="1"/>
      <dgm:spPr/>
      <dgm:t>
        <a:bodyPr/>
        <a:lstStyle/>
        <a:p>
          <a:pPr rtl="0"/>
          <a:r>
            <a:rPr lang="en-US" sz="2200" dirty="0"/>
            <a:t>In person and/or </a:t>
          </a:r>
          <a:r>
            <a:rPr lang="en-US" sz="2200" dirty="0">
              <a:latin typeface="Calibri Light" panose="020F0302020204030204"/>
            </a:rPr>
            <a:t>virtual</a:t>
          </a:r>
        </a:p>
      </dgm:t>
    </dgm:pt>
    <dgm:pt modelId="{90848D1E-1DEB-4683-B34D-51D57CEDD6B9}" type="parTrans" cxnId="{433C70C4-27DC-480F-8694-286E26CD8A19}">
      <dgm:prSet/>
      <dgm:spPr/>
      <dgm:t>
        <a:bodyPr/>
        <a:lstStyle/>
        <a:p>
          <a:endParaRPr lang="en-US"/>
        </a:p>
      </dgm:t>
    </dgm:pt>
    <dgm:pt modelId="{4F5ABDB0-44AE-46A6-883B-4DD90B3E3A5C}" type="sibTrans" cxnId="{433C70C4-27DC-480F-8694-286E26CD8A19}">
      <dgm:prSet/>
      <dgm:spPr/>
      <dgm:t>
        <a:bodyPr/>
        <a:lstStyle/>
        <a:p>
          <a:endParaRPr lang="en-US"/>
        </a:p>
      </dgm:t>
    </dgm:pt>
    <dgm:pt modelId="{565F974F-9144-4B1E-A138-514927B0AD91}">
      <dgm:prSet phldr="0" custT="1"/>
      <dgm:spPr/>
      <dgm:t>
        <a:bodyPr/>
        <a:lstStyle/>
        <a:p>
          <a:r>
            <a:rPr lang="en-US" sz="2200" dirty="0">
              <a:latin typeface="Calibri Light" panose="020F0302020204030204"/>
            </a:rPr>
            <a:t>6</a:t>
          </a:r>
          <a:r>
            <a:rPr lang="en-US" sz="2200" dirty="0"/>
            <a:t> months</a:t>
          </a:r>
        </a:p>
      </dgm:t>
    </dgm:pt>
    <dgm:pt modelId="{A6C17317-0459-4731-9E3C-97FA0FBFBBAA}" type="parTrans" cxnId="{360DDE21-1E31-4A8B-8E38-615E74661CFF}">
      <dgm:prSet/>
      <dgm:spPr/>
      <dgm:t>
        <a:bodyPr/>
        <a:lstStyle/>
        <a:p>
          <a:endParaRPr lang="en-US"/>
        </a:p>
      </dgm:t>
    </dgm:pt>
    <dgm:pt modelId="{34913E09-D6AA-45D9-9FBB-69BA3A6725AD}" type="sibTrans" cxnId="{360DDE21-1E31-4A8B-8E38-615E74661CFF}">
      <dgm:prSet/>
      <dgm:spPr/>
      <dgm:t>
        <a:bodyPr/>
        <a:lstStyle/>
        <a:p>
          <a:endParaRPr lang="en-US"/>
        </a:p>
      </dgm:t>
    </dgm:pt>
    <dgm:pt modelId="{E1584E0B-1A9E-47FA-B247-47ECE69FA6CA}">
      <dgm:prSet phldrT="[Text]" custT="1"/>
      <dgm:spPr/>
      <dgm:t>
        <a:bodyPr/>
        <a:lstStyle/>
        <a:p>
          <a:pPr rtl="0"/>
          <a:r>
            <a:rPr lang="en-US" sz="2400" dirty="0"/>
            <a:t>Medical nutrition </a:t>
          </a:r>
          <a:r>
            <a:rPr lang="en-US" sz="2400" dirty="0">
              <a:latin typeface="Calibri Light" panose="020F0302020204030204"/>
            </a:rPr>
            <a:t>therapy</a:t>
          </a:r>
        </a:p>
      </dgm:t>
    </dgm:pt>
    <dgm:pt modelId="{FD5C20AF-2FE2-4EEE-AF7C-D6F5C9D2EFCF}" type="sibTrans" cxnId="{D2DC70B2-F849-4FE3-B54D-2C6212978F47}">
      <dgm:prSet/>
      <dgm:spPr/>
      <dgm:t>
        <a:bodyPr/>
        <a:lstStyle/>
        <a:p>
          <a:endParaRPr lang="en-US"/>
        </a:p>
      </dgm:t>
    </dgm:pt>
    <dgm:pt modelId="{BD65F069-5FA7-46A0-9583-4DC5AD80C925}" type="parTrans" cxnId="{D2DC70B2-F849-4FE3-B54D-2C6212978F47}">
      <dgm:prSet/>
      <dgm:spPr/>
      <dgm:t>
        <a:bodyPr/>
        <a:lstStyle/>
        <a:p>
          <a:endParaRPr lang="en-US"/>
        </a:p>
      </dgm:t>
    </dgm:pt>
    <dgm:pt modelId="{671001EE-B77C-4E0D-8DB9-F7086CB267ED}">
      <dgm:prSet custT="1"/>
      <dgm:spPr/>
      <dgm:t>
        <a:bodyPr/>
        <a:lstStyle/>
        <a:p>
          <a:r>
            <a:rPr lang="en-US" sz="2200" dirty="0"/>
            <a:t>In person or virtual</a:t>
          </a:r>
        </a:p>
      </dgm:t>
    </dgm:pt>
    <dgm:pt modelId="{D32CF279-1668-405A-9B31-B44C03839ED4}" type="parTrans" cxnId="{D3C9CED9-CE0A-4DAB-A0B2-97CF16B146A3}">
      <dgm:prSet/>
      <dgm:spPr/>
      <dgm:t>
        <a:bodyPr/>
        <a:lstStyle/>
        <a:p>
          <a:endParaRPr lang="en-US"/>
        </a:p>
      </dgm:t>
    </dgm:pt>
    <dgm:pt modelId="{AFFB783C-2D5C-478E-8F03-861722E3FE8E}" type="sibTrans" cxnId="{D3C9CED9-CE0A-4DAB-A0B2-97CF16B146A3}">
      <dgm:prSet/>
      <dgm:spPr/>
      <dgm:t>
        <a:bodyPr/>
        <a:lstStyle/>
        <a:p>
          <a:endParaRPr lang="en-US"/>
        </a:p>
      </dgm:t>
    </dgm:pt>
    <dgm:pt modelId="{8E0FA632-C538-4B56-98AA-4DF7ABD376F8}">
      <dgm:prSet custT="1"/>
      <dgm:spPr/>
      <dgm:t>
        <a:bodyPr/>
        <a:lstStyle/>
        <a:p>
          <a:r>
            <a:rPr lang="en-US" sz="2200" dirty="0"/>
            <a:t>1-2 sessions</a:t>
          </a:r>
        </a:p>
      </dgm:t>
    </dgm:pt>
    <dgm:pt modelId="{C8ED4FCD-AA2D-4AD4-9006-38EA27C0009E}" type="parTrans" cxnId="{F34E64B6-D1BF-42F5-95BC-131DFA512926}">
      <dgm:prSet/>
      <dgm:spPr/>
      <dgm:t>
        <a:bodyPr/>
        <a:lstStyle/>
        <a:p>
          <a:endParaRPr lang="en-US"/>
        </a:p>
      </dgm:t>
    </dgm:pt>
    <dgm:pt modelId="{5BF7CB70-2091-489D-8A55-160C6FAE2A41}" type="sibTrans" cxnId="{F34E64B6-D1BF-42F5-95BC-131DFA512926}">
      <dgm:prSet/>
      <dgm:spPr/>
      <dgm:t>
        <a:bodyPr/>
        <a:lstStyle/>
        <a:p>
          <a:endParaRPr lang="en-US"/>
        </a:p>
      </dgm:t>
    </dgm:pt>
    <dgm:pt modelId="{68175E76-375A-46C1-8AD7-ECFDCC4C34AB}" type="pres">
      <dgm:prSet presAssocID="{E40CA0CB-8DDB-40C1-A765-1FA1847D3384}" presName="theList" presStyleCnt="0">
        <dgm:presLayoutVars>
          <dgm:dir/>
          <dgm:animLvl val="lvl"/>
          <dgm:resizeHandles val="exact"/>
        </dgm:presLayoutVars>
      </dgm:prSet>
      <dgm:spPr/>
    </dgm:pt>
    <dgm:pt modelId="{52553CC1-0755-4136-A248-4465657A0D01}" type="pres">
      <dgm:prSet presAssocID="{C8EDA8CD-1D08-49DC-A7DB-3E344259C7FA}" presName="compNode" presStyleCnt="0"/>
      <dgm:spPr/>
    </dgm:pt>
    <dgm:pt modelId="{BA36915E-B287-4851-9480-50EA095BABAF}" type="pres">
      <dgm:prSet presAssocID="{C8EDA8CD-1D08-49DC-A7DB-3E344259C7FA}" presName="aNode" presStyleLbl="bgShp" presStyleIdx="0" presStyleCnt="7" custScaleX="118715"/>
      <dgm:spPr/>
    </dgm:pt>
    <dgm:pt modelId="{1824EC7B-ED56-47D0-9B51-BAF6694E1838}" type="pres">
      <dgm:prSet presAssocID="{C8EDA8CD-1D08-49DC-A7DB-3E344259C7FA}" presName="textNode" presStyleLbl="bgShp" presStyleIdx="0" presStyleCnt="7"/>
      <dgm:spPr/>
    </dgm:pt>
    <dgm:pt modelId="{A5911FF3-B9A9-424C-85A1-0BB1F1020729}" type="pres">
      <dgm:prSet presAssocID="{C8EDA8CD-1D08-49DC-A7DB-3E344259C7FA}" presName="compChildNode" presStyleCnt="0"/>
      <dgm:spPr/>
    </dgm:pt>
    <dgm:pt modelId="{72247232-4A67-454B-BC36-083F54E33AB8}" type="pres">
      <dgm:prSet presAssocID="{C8EDA8CD-1D08-49DC-A7DB-3E344259C7FA}" presName="theInnerList" presStyleCnt="0"/>
      <dgm:spPr/>
    </dgm:pt>
    <dgm:pt modelId="{81F2F8A4-895E-4A97-B5A9-3877689CA892}" type="pres">
      <dgm:prSet presAssocID="{E1584E0B-1A9E-47FA-B247-47ECE69FA6CA}" presName="childNode" presStyleLbl="node1" presStyleIdx="0" presStyleCnt="21" custScaleX="139019" custScaleY="131349">
        <dgm:presLayoutVars>
          <dgm:bulletEnabled val="1"/>
        </dgm:presLayoutVars>
      </dgm:prSet>
      <dgm:spPr/>
    </dgm:pt>
    <dgm:pt modelId="{98AF8C2C-DC8E-4A2E-975F-AF78DA1F8C3C}" type="pres">
      <dgm:prSet presAssocID="{E1584E0B-1A9E-47FA-B247-47ECE69FA6CA}" presName="aSpace2" presStyleCnt="0"/>
      <dgm:spPr/>
    </dgm:pt>
    <dgm:pt modelId="{791C6AE0-FE20-405F-8155-24372AB6C7EB}" type="pres">
      <dgm:prSet presAssocID="{671001EE-B77C-4E0D-8DB9-F7086CB267ED}" presName="childNode" presStyleLbl="node1" presStyleIdx="1" presStyleCnt="21" custScaleX="139019" custScaleY="130624">
        <dgm:presLayoutVars>
          <dgm:bulletEnabled val="1"/>
        </dgm:presLayoutVars>
      </dgm:prSet>
      <dgm:spPr/>
    </dgm:pt>
    <dgm:pt modelId="{3F3A763F-F28A-4435-BA54-F894A422AE0E}" type="pres">
      <dgm:prSet presAssocID="{671001EE-B77C-4E0D-8DB9-F7086CB267ED}" presName="aSpace2" presStyleCnt="0"/>
      <dgm:spPr/>
    </dgm:pt>
    <dgm:pt modelId="{3560A881-C243-48B4-A30A-8C4ED9F04760}" type="pres">
      <dgm:prSet presAssocID="{8E0FA632-C538-4B56-98AA-4DF7ABD376F8}" presName="childNode" presStyleLbl="node1" presStyleIdx="2" presStyleCnt="21" custScaleX="135508">
        <dgm:presLayoutVars>
          <dgm:bulletEnabled val="1"/>
        </dgm:presLayoutVars>
      </dgm:prSet>
      <dgm:spPr/>
    </dgm:pt>
    <dgm:pt modelId="{58B3607F-E2AB-433F-B7B0-CB662FC3D788}" type="pres">
      <dgm:prSet presAssocID="{C8EDA8CD-1D08-49DC-A7DB-3E344259C7FA}" presName="aSpace" presStyleCnt="0"/>
      <dgm:spPr/>
    </dgm:pt>
    <dgm:pt modelId="{5EDC50E0-6F3F-4ACB-9AA6-8D21AE322792}" type="pres">
      <dgm:prSet presAssocID="{AEE6FC31-82A9-429C-B181-4FCA59DCB94F}" presName="compNode" presStyleCnt="0"/>
      <dgm:spPr/>
    </dgm:pt>
    <dgm:pt modelId="{F2EA71C5-16DB-4847-9DEB-F1A6EBE00602}" type="pres">
      <dgm:prSet presAssocID="{AEE6FC31-82A9-429C-B181-4FCA59DCB94F}" presName="aNode" presStyleLbl="bgShp" presStyleIdx="1" presStyleCnt="7" custScaleX="152079"/>
      <dgm:spPr/>
    </dgm:pt>
    <dgm:pt modelId="{7ABA5D59-7542-4A09-AC1E-839B53CA225B}" type="pres">
      <dgm:prSet presAssocID="{AEE6FC31-82A9-429C-B181-4FCA59DCB94F}" presName="textNode" presStyleLbl="bgShp" presStyleIdx="1" presStyleCnt="7"/>
      <dgm:spPr/>
    </dgm:pt>
    <dgm:pt modelId="{2E2FA209-B3B9-4144-BF86-06A9D142C406}" type="pres">
      <dgm:prSet presAssocID="{AEE6FC31-82A9-429C-B181-4FCA59DCB94F}" presName="compChildNode" presStyleCnt="0"/>
      <dgm:spPr/>
    </dgm:pt>
    <dgm:pt modelId="{DB6399B9-7D93-4E37-8E9D-DD8D282605C8}" type="pres">
      <dgm:prSet presAssocID="{AEE6FC31-82A9-429C-B181-4FCA59DCB94F}" presName="theInnerList" presStyleCnt="0"/>
      <dgm:spPr/>
    </dgm:pt>
    <dgm:pt modelId="{2A1132ED-4B57-411F-BAA4-8DB2251AAE4B}" type="pres">
      <dgm:prSet presAssocID="{00F00D3D-0B80-44E4-92A8-2B07D86A2377}" presName="childNode" presStyleLbl="node1" presStyleIdx="3" presStyleCnt="21" custScaleX="118925" custScaleY="447162">
        <dgm:presLayoutVars>
          <dgm:bulletEnabled val="1"/>
        </dgm:presLayoutVars>
      </dgm:prSet>
      <dgm:spPr/>
    </dgm:pt>
    <dgm:pt modelId="{72FA8668-EBBD-4215-82EE-C864FCE92189}" type="pres">
      <dgm:prSet presAssocID="{00F00D3D-0B80-44E4-92A8-2B07D86A2377}" presName="aSpace2" presStyleCnt="0"/>
      <dgm:spPr/>
    </dgm:pt>
    <dgm:pt modelId="{8CDB609C-EB38-4788-960F-3CA2C663D37A}" type="pres">
      <dgm:prSet presAssocID="{419E79A7-1BD2-451F-9480-76248F83437A}" presName="childNode" presStyleLbl="node1" presStyleIdx="4" presStyleCnt="21" custScaleX="115257" custScaleY="113394">
        <dgm:presLayoutVars>
          <dgm:bulletEnabled val="1"/>
        </dgm:presLayoutVars>
      </dgm:prSet>
      <dgm:spPr/>
    </dgm:pt>
    <dgm:pt modelId="{3878DF32-3220-4DF0-A63F-D2CC5FC90381}" type="pres">
      <dgm:prSet presAssocID="{419E79A7-1BD2-451F-9480-76248F83437A}" presName="aSpace2" presStyleCnt="0"/>
      <dgm:spPr/>
    </dgm:pt>
    <dgm:pt modelId="{4BA26154-CCDE-4A0E-B7BB-6C69E0326B8F}" type="pres">
      <dgm:prSet presAssocID="{49CD97E6-CEA3-4406-9372-1C6447B6EB20}" presName="childNode" presStyleLbl="node1" presStyleIdx="5" presStyleCnt="21" custScaleX="118768">
        <dgm:presLayoutVars>
          <dgm:bulletEnabled val="1"/>
        </dgm:presLayoutVars>
      </dgm:prSet>
      <dgm:spPr/>
    </dgm:pt>
    <dgm:pt modelId="{19F52D72-9F38-4359-8F40-3402098B465D}" type="pres">
      <dgm:prSet presAssocID="{AEE6FC31-82A9-429C-B181-4FCA59DCB94F}" presName="aSpace" presStyleCnt="0"/>
      <dgm:spPr/>
    </dgm:pt>
    <dgm:pt modelId="{07B0AFD3-EAA3-4C19-8828-C2150D94E401}" type="pres">
      <dgm:prSet presAssocID="{D1250F93-F6E8-4146-AB33-4606A21BD7F5}" presName="compNode" presStyleCnt="0"/>
      <dgm:spPr/>
    </dgm:pt>
    <dgm:pt modelId="{3F645C1B-EFEC-4D4C-8B56-06D1B67CBE13}" type="pres">
      <dgm:prSet presAssocID="{D1250F93-F6E8-4146-AB33-4606A21BD7F5}" presName="aNode" presStyleLbl="bgShp" presStyleIdx="2" presStyleCnt="7" custScaleX="121018"/>
      <dgm:spPr/>
    </dgm:pt>
    <dgm:pt modelId="{7C94FDFD-643F-4749-9928-78D2E02D924D}" type="pres">
      <dgm:prSet presAssocID="{D1250F93-F6E8-4146-AB33-4606A21BD7F5}" presName="textNode" presStyleLbl="bgShp" presStyleIdx="2" presStyleCnt="7"/>
      <dgm:spPr/>
    </dgm:pt>
    <dgm:pt modelId="{D6FAC5BA-F46D-4054-9C20-872E1B2A703E}" type="pres">
      <dgm:prSet presAssocID="{D1250F93-F6E8-4146-AB33-4606A21BD7F5}" presName="compChildNode" presStyleCnt="0"/>
      <dgm:spPr/>
    </dgm:pt>
    <dgm:pt modelId="{722782D8-9551-4C0A-A895-9DE7A8DF21D1}" type="pres">
      <dgm:prSet presAssocID="{D1250F93-F6E8-4146-AB33-4606A21BD7F5}" presName="theInnerList" presStyleCnt="0"/>
      <dgm:spPr/>
    </dgm:pt>
    <dgm:pt modelId="{2571DAB2-7587-499A-8C40-1FF7DC31FDAE}" type="pres">
      <dgm:prSet presAssocID="{7A077A20-359B-4463-9B61-B6ABDBDF78C6}" presName="childNode" presStyleLbl="node1" presStyleIdx="6" presStyleCnt="21">
        <dgm:presLayoutVars>
          <dgm:bulletEnabled val="1"/>
        </dgm:presLayoutVars>
      </dgm:prSet>
      <dgm:spPr/>
    </dgm:pt>
    <dgm:pt modelId="{5DF010DF-218C-47FC-B821-4066A2383FD4}" type="pres">
      <dgm:prSet presAssocID="{7A077A20-359B-4463-9B61-B6ABDBDF78C6}" presName="aSpace2" presStyleCnt="0"/>
      <dgm:spPr/>
    </dgm:pt>
    <dgm:pt modelId="{D07EE999-5664-49F8-AF77-597F4165475C}" type="pres">
      <dgm:prSet presAssocID="{BEE5A4CB-1030-49B7-B0AB-8EAA319A6983}" presName="childNode" presStyleLbl="node1" presStyleIdx="7" presStyleCnt="21">
        <dgm:presLayoutVars>
          <dgm:bulletEnabled val="1"/>
        </dgm:presLayoutVars>
      </dgm:prSet>
      <dgm:spPr/>
    </dgm:pt>
    <dgm:pt modelId="{9410B0B5-4807-4DA7-802F-E0FB680FF7F3}" type="pres">
      <dgm:prSet presAssocID="{BEE5A4CB-1030-49B7-B0AB-8EAA319A6983}" presName="aSpace2" presStyleCnt="0"/>
      <dgm:spPr/>
    </dgm:pt>
    <dgm:pt modelId="{4FB4CFC3-9C66-4763-9703-D424BBBE1D94}" type="pres">
      <dgm:prSet presAssocID="{8BDE9327-7E1D-410F-8A79-44F84286C715}" presName="childNode" presStyleLbl="node1" presStyleIdx="8" presStyleCnt="21">
        <dgm:presLayoutVars>
          <dgm:bulletEnabled val="1"/>
        </dgm:presLayoutVars>
      </dgm:prSet>
      <dgm:spPr/>
    </dgm:pt>
    <dgm:pt modelId="{BE94E182-1A2E-495B-B78B-7B3784756473}" type="pres">
      <dgm:prSet presAssocID="{D1250F93-F6E8-4146-AB33-4606A21BD7F5}" presName="aSpace" presStyleCnt="0"/>
      <dgm:spPr/>
    </dgm:pt>
    <dgm:pt modelId="{A2F115E6-E740-4E49-9786-91194F0E50FE}" type="pres">
      <dgm:prSet presAssocID="{318DD528-73B3-44A7-8120-EF886A0FD9FF}" presName="compNode" presStyleCnt="0"/>
      <dgm:spPr/>
    </dgm:pt>
    <dgm:pt modelId="{F151F6F1-5507-46ED-BEE2-D8787DA86998}" type="pres">
      <dgm:prSet presAssocID="{318DD528-73B3-44A7-8120-EF886A0FD9FF}" presName="aNode" presStyleLbl="bgShp" presStyleIdx="3" presStyleCnt="7" custScaleX="129030"/>
      <dgm:spPr/>
    </dgm:pt>
    <dgm:pt modelId="{8ADFB53B-5790-463C-9E51-DE75415E5B86}" type="pres">
      <dgm:prSet presAssocID="{318DD528-73B3-44A7-8120-EF886A0FD9FF}" presName="textNode" presStyleLbl="bgShp" presStyleIdx="3" presStyleCnt="7"/>
      <dgm:spPr/>
    </dgm:pt>
    <dgm:pt modelId="{5904F575-FA1A-4B72-B10B-DD7790FBFCCF}" type="pres">
      <dgm:prSet presAssocID="{318DD528-73B3-44A7-8120-EF886A0FD9FF}" presName="compChildNode" presStyleCnt="0"/>
      <dgm:spPr/>
    </dgm:pt>
    <dgm:pt modelId="{5961A5B9-7682-4516-A321-899E666E31C5}" type="pres">
      <dgm:prSet presAssocID="{318DD528-73B3-44A7-8120-EF886A0FD9FF}" presName="theInnerList" presStyleCnt="0"/>
      <dgm:spPr/>
    </dgm:pt>
    <dgm:pt modelId="{28B00365-FF1B-4CA3-9A82-6AF332381FC8}" type="pres">
      <dgm:prSet presAssocID="{BE599C4B-A2CE-44D1-873B-0489C06C1849}" presName="childNode" presStyleLbl="node1" presStyleIdx="9" presStyleCnt="21" custScaleX="132912">
        <dgm:presLayoutVars>
          <dgm:bulletEnabled val="1"/>
        </dgm:presLayoutVars>
      </dgm:prSet>
      <dgm:spPr/>
    </dgm:pt>
    <dgm:pt modelId="{BDBB9C48-B8BA-4144-AAFD-54DA7CA7E369}" type="pres">
      <dgm:prSet presAssocID="{BE599C4B-A2CE-44D1-873B-0489C06C1849}" presName="aSpace2" presStyleCnt="0"/>
      <dgm:spPr/>
    </dgm:pt>
    <dgm:pt modelId="{8BD7166B-16B4-4E2A-829C-6E26B345663A}" type="pres">
      <dgm:prSet presAssocID="{F2610070-2D19-4096-9EB4-D06FA4C71598}" presName="childNode" presStyleLbl="node1" presStyleIdx="10" presStyleCnt="21">
        <dgm:presLayoutVars>
          <dgm:bulletEnabled val="1"/>
        </dgm:presLayoutVars>
      </dgm:prSet>
      <dgm:spPr/>
    </dgm:pt>
    <dgm:pt modelId="{9BCEC62E-D795-4A63-9FD5-453CBB3516FA}" type="pres">
      <dgm:prSet presAssocID="{F2610070-2D19-4096-9EB4-D06FA4C71598}" presName="aSpace2" presStyleCnt="0"/>
      <dgm:spPr/>
    </dgm:pt>
    <dgm:pt modelId="{BD758B76-CA32-4581-9126-E1D7FF04B7EB}" type="pres">
      <dgm:prSet presAssocID="{13FD3D2C-EB8B-4476-B83F-8B0ACF9839A3}" presName="childNode" presStyleLbl="node1" presStyleIdx="11" presStyleCnt="21">
        <dgm:presLayoutVars>
          <dgm:bulletEnabled val="1"/>
        </dgm:presLayoutVars>
      </dgm:prSet>
      <dgm:spPr/>
    </dgm:pt>
    <dgm:pt modelId="{D5B3F5F5-48BF-4CCD-A587-58BF8F140497}" type="pres">
      <dgm:prSet presAssocID="{318DD528-73B3-44A7-8120-EF886A0FD9FF}" presName="aSpace" presStyleCnt="0"/>
      <dgm:spPr/>
    </dgm:pt>
    <dgm:pt modelId="{06676B83-36E1-4474-9E57-2799EF2C459F}" type="pres">
      <dgm:prSet presAssocID="{4B4FB69F-97A0-41FA-91A9-3EBA411FC11B}" presName="compNode" presStyleCnt="0"/>
      <dgm:spPr/>
    </dgm:pt>
    <dgm:pt modelId="{C768297B-D215-4F20-8D32-A6E97C4B26D6}" type="pres">
      <dgm:prSet presAssocID="{4B4FB69F-97A0-41FA-91A9-3EBA411FC11B}" presName="aNode" presStyleLbl="bgShp" presStyleIdx="4" presStyleCnt="7" custScaleX="134182" custLinFactNeighborX="1728"/>
      <dgm:spPr/>
    </dgm:pt>
    <dgm:pt modelId="{ABCB87BC-B6B8-406A-8072-DBBBDDCB4E19}" type="pres">
      <dgm:prSet presAssocID="{4B4FB69F-97A0-41FA-91A9-3EBA411FC11B}" presName="textNode" presStyleLbl="bgShp" presStyleIdx="4" presStyleCnt="7"/>
      <dgm:spPr/>
    </dgm:pt>
    <dgm:pt modelId="{08BFF7FE-A18A-40CC-9EF2-9B9E2CDEF7D6}" type="pres">
      <dgm:prSet presAssocID="{4B4FB69F-97A0-41FA-91A9-3EBA411FC11B}" presName="compChildNode" presStyleCnt="0"/>
      <dgm:spPr/>
    </dgm:pt>
    <dgm:pt modelId="{A8BB500D-6DC7-4A39-A5DE-A6EAB4F12FC5}" type="pres">
      <dgm:prSet presAssocID="{4B4FB69F-97A0-41FA-91A9-3EBA411FC11B}" presName="theInnerList" presStyleCnt="0"/>
      <dgm:spPr/>
    </dgm:pt>
    <dgm:pt modelId="{6684436E-1115-4B8D-B8FD-31CD4CFB52F1}" type="pres">
      <dgm:prSet presAssocID="{F160340D-F376-44C1-B6F2-95E8C20FF820}" presName="childNode" presStyleLbl="node1" presStyleIdx="12" presStyleCnt="21" custScaleX="125649">
        <dgm:presLayoutVars>
          <dgm:bulletEnabled val="1"/>
        </dgm:presLayoutVars>
      </dgm:prSet>
      <dgm:spPr/>
    </dgm:pt>
    <dgm:pt modelId="{664D08E9-D4DD-4B82-A084-A2EA13A46BD0}" type="pres">
      <dgm:prSet presAssocID="{F160340D-F376-44C1-B6F2-95E8C20FF820}" presName="aSpace2" presStyleCnt="0"/>
      <dgm:spPr/>
    </dgm:pt>
    <dgm:pt modelId="{DC5B6E29-D8EB-4FBF-B2CB-4CB2D793966A}" type="pres">
      <dgm:prSet presAssocID="{F0B59BFB-9FF2-44FD-A721-A4908E6D2967}" presName="childNode" presStyleLbl="node1" presStyleIdx="13" presStyleCnt="21" custScaleY="136726">
        <dgm:presLayoutVars>
          <dgm:bulletEnabled val="1"/>
        </dgm:presLayoutVars>
      </dgm:prSet>
      <dgm:spPr/>
    </dgm:pt>
    <dgm:pt modelId="{07F2BA4B-95FD-4227-AA93-4638A8B4B05A}" type="pres">
      <dgm:prSet presAssocID="{F0B59BFB-9FF2-44FD-A721-A4908E6D2967}" presName="aSpace2" presStyleCnt="0"/>
      <dgm:spPr/>
    </dgm:pt>
    <dgm:pt modelId="{A7BA0A28-2CAA-47A3-8B75-EFAF3659EF7E}" type="pres">
      <dgm:prSet presAssocID="{7B636D94-E3EC-4459-8445-63C4D7036B14}" presName="childNode" presStyleLbl="node1" presStyleIdx="14" presStyleCnt="21">
        <dgm:presLayoutVars>
          <dgm:bulletEnabled val="1"/>
        </dgm:presLayoutVars>
      </dgm:prSet>
      <dgm:spPr/>
    </dgm:pt>
    <dgm:pt modelId="{83B7F11E-ACC4-435D-B242-193ED4130799}" type="pres">
      <dgm:prSet presAssocID="{4B4FB69F-97A0-41FA-91A9-3EBA411FC11B}" presName="aSpace" presStyleCnt="0"/>
      <dgm:spPr/>
    </dgm:pt>
    <dgm:pt modelId="{0655B97D-935F-4698-8C23-D549D0A99E0F}" type="pres">
      <dgm:prSet presAssocID="{9C1CFB1C-65BB-41F6-A044-24E1CC90204A}" presName="compNode" presStyleCnt="0"/>
      <dgm:spPr/>
    </dgm:pt>
    <dgm:pt modelId="{370D82FD-10D1-4C0D-A17D-81414ED10150}" type="pres">
      <dgm:prSet presAssocID="{9C1CFB1C-65BB-41F6-A044-24E1CC90204A}" presName="aNode" presStyleLbl="bgShp" presStyleIdx="5" presStyleCnt="7"/>
      <dgm:spPr/>
    </dgm:pt>
    <dgm:pt modelId="{C430C07B-CC4C-4AD0-9DF0-69631998CA89}" type="pres">
      <dgm:prSet presAssocID="{9C1CFB1C-65BB-41F6-A044-24E1CC90204A}" presName="textNode" presStyleLbl="bgShp" presStyleIdx="5" presStyleCnt="7"/>
      <dgm:spPr/>
    </dgm:pt>
    <dgm:pt modelId="{A1F85FEE-1411-4360-8660-3350B4331628}" type="pres">
      <dgm:prSet presAssocID="{9C1CFB1C-65BB-41F6-A044-24E1CC90204A}" presName="compChildNode" presStyleCnt="0"/>
      <dgm:spPr/>
    </dgm:pt>
    <dgm:pt modelId="{D40CCDDC-686F-4F14-8436-F8ACE965535B}" type="pres">
      <dgm:prSet presAssocID="{9C1CFB1C-65BB-41F6-A044-24E1CC90204A}" presName="theInnerList" presStyleCnt="0"/>
      <dgm:spPr/>
    </dgm:pt>
    <dgm:pt modelId="{7BA78061-D97F-4454-8A30-FBDC6B051810}" type="pres">
      <dgm:prSet presAssocID="{D02F89A2-4D27-4283-9309-8AA32CC88E07}" presName="childNode" presStyleLbl="node1" presStyleIdx="15" presStyleCnt="21">
        <dgm:presLayoutVars>
          <dgm:bulletEnabled val="1"/>
        </dgm:presLayoutVars>
      </dgm:prSet>
      <dgm:spPr/>
    </dgm:pt>
    <dgm:pt modelId="{50DD6FFB-71ED-46ED-BF59-1E21921395EC}" type="pres">
      <dgm:prSet presAssocID="{D02F89A2-4D27-4283-9309-8AA32CC88E07}" presName="aSpace2" presStyleCnt="0"/>
      <dgm:spPr/>
    </dgm:pt>
    <dgm:pt modelId="{FF6C55EA-354B-4338-8902-59160E4A3090}" type="pres">
      <dgm:prSet presAssocID="{7B01007C-08B5-406A-9861-FA2B0FD6BDCE}" presName="childNode" presStyleLbl="node1" presStyleIdx="16" presStyleCnt="21">
        <dgm:presLayoutVars>
          <dgm:bulletEnabled val="1"/>
        </dgm:presLayoutVars>
      </dgm:prSet>
      <dgm:spPr/>
    </dgm:pt>
    <dgm:pt modelId="{A7BB8094-11E4-40BA-914B-9A0988AAE619}" type="pres">
      <dgm:prSet presAssocID="{7B01007C-08B5-406A-9861-FA2B0FD6BDCE}" presName="aSpace2" presStyleCnt="0"/>
      <dgm:spPr/>
    </dgm:pt>
    <dgm:pt modelId="{FD16A50C-C3F0-474F-9F7F-3A9B2578C9AC}" type="pres">
      <dgm:prSet presAssocID="{3B1C39AF-6B73-4DAD-B0F1-9E836DC69883}" presName="childNode" presStyleLbl="node1" presStyleIdx="17" presStyleCnt="21">
        <dgm:presLayoutVars>
          <dgm:bulletEnabled val="1"/>
        </dgm:presLayoutVars>
      </dgm:prSet>
      <dgm:spPr/>
    </dgm:pt>
    <dgm:pt modelId="{4EB7BB6C-A4F3-4496-9B39-E0561E72F26A}" type="pres">
      <dgm:prSet presAssocID="{9C1CFB1C-65BB-41F6-A044-24E1CC90204A}" presName="aSpace" presStyleCnt="0"/>
      <dgm:spPr/>
    </dgm:pt>
    <dgm:pt modelId="{EA41333C-6A37-4259-9C63-7401BE68D637}" type="pres">
      <dgm:prSet presAssocID="{4B698D26-4555-4888-8EF1-749A7B391357}" presName="compNode" presStyleCnt="0"/>
      <dgm:spPr/>
    </dgm:pt>
    <dgm:pt modelId="{2E44CC64-AAB2-4A84-816C-E0E27D3C3197}" type="pres">
      <dgm:prSet presAssocID="{4B698D26-4555-4888-8EF1-749A7B391357}" presName="aNode" presStyleLbl="bgShp" presStyleIdx="6" presStyleCnt="7" custScaleX="137720"/>
      <dgm:spPr/>
    </dgm:pt>
    <dgm:pt modelId="{FA2B0383-409D-4572-A2B1-CFBAFA244204}" type="pres">
      <dgm:prSet presAssocID="{4B698D26-4555-4888-8EF1-749A7B391357}" presName="textNode" presStyleLbl="bgShp" presStyleIdx="6" presStyleCnt="7"/>
      <dgm:spPr/>
    </dgm:pt>
    <dgm:pt modelId="{E58D30B8-0A3F-4CA3-95A2-642ED3DF675F}" type="pres">
      <dgm:prSet presAssocID="{4B698D26-4555-4888-8EF1-749A7B391357}" presName="compChildNode" presStyleCnt="0"/>
      <dgm:spPr/>
    </dgm:pt>
    <dgm:pt modelId="{ECBB65B7-87B0-4210-8512-90505D85F48C}" type="pres">
      <dgm:prSet presAssocID="{4B698D26-4555-4888-8EF1-749A7B391357}" presName="theInnerList" presStyleCnt="0"/>
      <dgm:spPr/>
    </dgm:pt>
    <dgm:pt modelId="{EE8A799A-FBCF-4EB2-91C9-D86B6B024DF9}" type="pres">
      <dgm:prSet presAssocID="{EE95CE1B-18C5-42D7-9591-58976E53F6F3}" presName="childNode" presStyleLbl="node1" presStyleIdx="18" presStyleCnt="21" custScaleX="147288" custScaleY="278465">
        <dgm:presLayoutVars>
          <dgm:bulletEnabled val="1"/>
        </dgm:presLayoutVars>
      </dgm:prSet>
      <dgm:spPr/>
    </dgm:pt>
    <dgm:pt modelId="{63959420-983D-46FE-80C5-5D8C75F474A3}" type="pres">
      <dgm:prSet presAssocID="{EE95CE1B-18C5-42D7-9591-58976E53F6F3}" presName="aSpace2" presStyleCnt="0"/>
      <dgm:spPr/>
    </dgm:pt>
    <dgm:pt modelId="{B6EE4E5D-750B-410D-925C-2CE5469EDABF}" type="pres">
      <dgm:prSet presAssocID="{DA725245-77D9-463E-905E-C12B652EF352}" presName="childNode" presStyleLbl="node1" presStyleIdx="19" presStyleCnt="21" custScaleX="145096" custScaleY="136753">
        <dgm:presLayoutVars>
          <dgm:bulletEnabled val="1"/>
        </dgm:presLayoutVars>
      </dgm:prSet>
      <dgm:spPr/>
    </dgm:pt>
    <dgm:pt modelId="{5B2E623F-8826-44BD-8032-6835E92564FC}" type="pres">
      <dgm:prSet presAssocID="{DA725245-77D9-463E-905E-C12B652EF352}" presName="aSpace2" presStyleCnt="0"/>
      <dgm:spPr/>
    </dgm:pt>
    <dgm:pt modelId="{8E71BA4E-9FE6-4942-9313-0E4C0EC92CC7}" type="pres">
      <dgm:prSet presAssocID="{565F974F-9144-4B1E-A138-514927B0AD91}" presName="childNode" presStyleLbl="node1" presStyleIdx="20" presStyleCnt="21" custScaleX="145096">
        <dgm:presLayoutVars>
          <dgm:bulletEnabled val="1"/>
        </dgm:presLayoutVars>
      </dgm:prSet>
      <dgm:spPr/>
    </dgm:pt>
  </dgm:ptLst>
  <dgm:cxnLst>
    <dgm:cxn modelId="{53826D0E-D1F3-455F-9B5C-2D3AE3C1703F}" srcId="{AEE6FC31-82A9-429C-B181-4FCA59DCB94F}" destId="{00F00D3D-0B80-44E4-92A8-2B07D86A2377}" srcOrd="0" destOrd="0" parTransId="{F8F91FC6-7D3A-4952-A77E-C20C7C743406}" sibTransId="{DF1A5EE1-6A75-4164-A5F6-037C04A39C28}"/>
    <dgm:cxn modelId="{BE0A9E12-72B7-474A-98B6-2CC3D00AE901}" type="presOf" srcId="{4B4FB69F-97A0-41FA-91A9-3EBA411FC11B}" destId="{C768297B-D215-4F20-8D32-A6E97C4B26D6}" srcOrd="0" destOrd="0" presId="urn:microsoft.com/office/officeart/2005/8/layout/lProcess2"/>
    <dgm:cxn modelId="{E8E2D219-E0B3-4972-A228-766661CC520D}" srcId="{E40CA0CB-8DDB-40C1-A765-1FA1847D3384}" destId="{318DD528-73B3-44A7-8120-EF886A0FD9FF}" srcOrd="3" destOrd="0" parTransId="{12823DB0-32BC-47E3-81AC-212C6BE3AF5A}" sibTransId="{967E52EE-8455-48C2-86AA-73DC1342EF4B}"/>
    <dgm:cxn modelId="{35121220-B359-407F-A89D-E9B24C33E92D}" srcId="{E40CA0CB-8DDB-40C1-A765-1FA1847D3384}" destId="{D1250F93-F6E8-4146-AB33-4606A21BD7F5}" srcOrd="2" destOrd="0" parTransId="{E8799CE9-F0E6-46E3-8A1B-F6306D68C526}" sibTransId="{C810C281-626B-4701-83E1-2CA7C564F66A}"/>
    <dgm:cxn modelId="{360DDE21-1E31-4A8B-8E38-615E74661CFF}" srcId="{4B698D26-4555-4888-8EF1-749A7B391357}" destId="{565F974F-9144-4B1E-A138-514927B0AD91}" srcOrd="2" destOrd="0" parTransId="{A6C17317-0459-4731-9E3C-97FA0FBFBBAA}" sibTransId="{34913E09-D6AA-45D9-9FBB-69BA3A6725AD}"/>
    <dgm:cxn modelId="{F7764128-09DD-4EBA-B553-11DB83454159}" type="presOf" srcId="{D1250F93-F6E8-4146-AB33-4606A21BD7F5}" destId="{3F645C1B-EFEC-4D4C-8B56-06D1B67CBE13}" srcOrd="0" destOrd="0" presId="urn:microsoft.com/office/officeart/2005/8/layout/lProcess2"/>
    <dgm:cxn modelId="{3AF7A82C-5961-4084-8208-2837BDE78B73}" type="presOf" srcId="{F0B59BFB-9FF2-44FD-A721-A4908E6D2967}" destId="{DC5B6E29-D8EB-4FBF-B2CB-4CB2D793966A}" srcOrd="0" destOrd="0" presId="urn:microsoft.com/office/officeart/2005/8/layout/lProcess2"/>
    <dgm:cxn modelId="{F207C82D-576C-463E-9907-2C1C9FA85C42}" srcId="{9C1CFB1C-65BB-41F6-A044-24E1CC90204A}" destId="{7B01007C-08B5-406A-9861-FA2B0FD6BDCE}" srcOrd="1" destOrd="0" parTransId="{E7DCD134-9FC8-48BB-A475-224D74559892}" sibTransId="{45E0E4F4-7CD6-438A-9B94-DDEDA168D983}"/>
    <dgm:cxn modelId="{B6F66F2E-47AC-4262-B1E8-D1C56DA9B386}" type="presOf" srcId="{00F00D3D-0B80-44E4-92A8-2B07D86A2377}" destId="{2A1132ED-4B57-411F-BAA4-8DB2251AAE4B}" srcOrd="0" destOrd="0" presId="urn:microsoft.com/office/officeart/2005/8/layout/lProcess2"/>
    <dgm:cxn modelId="{7A391A30-6F49-4E88-9A96-41C3BE929769}" type="presOf" srcId="{7B636D94-E3EC-4459-8445-63C4D7036B14}" destId="{A7BA0A28-2CAA-47A3-8B75-EFAF3659EF7E}" srcOrd="0" destOrd="0" presId="urn:microsoft.com/office/officeart/2005/8/layout/lProcess2"/>
    <dgm:cxn modelId="{3DD91F30-749A-4629-9B1C-7C165AF15BD1}" type="presOf" srcId="{3B1C39AF-6B73-4DAD-B0F1-9E836DC69883}" destId="{FD16A50C-C3F0-474F-9F7F-3A9B2578C9AC}" srcOrd="0" destOrd="0" presId="urn:microsoft.com/office/officeart/2005/8/layout/lProcess2"/>
    <dgm:cxn modelId="{D6AFE135-0633-42E6-A4B8-C8546C1BA02D}" srcId="{D1250F93-F6E8-4146-AB33-4606A21BD7F5}" destId="{8BDE9327-7E1D-410F-8A79-44F84286C715}" srcOrd="2" destOrd="0" parTransId="{743C843B-15DC-4F9C-935E-DDAC2A4F1AFC}" sibTransId="{6D710292-E5BF-48CB-921D-B9C4800E286B}"/>
    <dgm:cxn modelId="{51F9223A-88A0-48EA-8040-29AD8A7794A8}" type="presOf" srcId="{C8EDA8CD-1D08-49DC-A7DB-3E344259C7FA}" destId="{1824EC7B-ED56-47D0-9B51-BAF6694E1838}" srcOrd="1" destOrd="0" presId="urn:microsoft.com/office/officeart/2005/8/layout/lProcess2"/>
    <dgm:cxn modelId="{EC0C4B3E-0E19-44A1-9383-EC071DEB63EA}" srcId="{D1250F93-F6E8-4146-AB33-4606A21BD7F5}" destId="{BEE5A4CB-1030-49B7-B0AB-8EAA319A6983}" srcOrd="1" destOrd="0" parTransId="{890FECB7-AAFC-463B-8D2B-7A80CFBC6DDB}" sibTransId="{69ECE70A-64F1-4C73-8DEA-8D9D64A619D6}"/>
    <dgm:cxn modelId="{F449F162-5C6F-408C-81D1-202836F4D680}" type="presOf" srcId="{AEE6FC31-82A9-429C-B181-4FCA59DCB94F}" destId="{7ABA5D59-7542-4A09-AC1E-839B53CA225B}" srcOrd="1" destOrd="0" presId="urn:microsoft.com/office/officeart/2005/8/layout/lProcess2"/>
    <dgm:cxn modelId="{CA01E563-B001-4351-931D-BDC6B5D2FE64}" type="presOf" srcId="{4B4FB69F-97A0-41FA-91A9-3EBA411FC11B}" destId="{ABCB87BC-B6B8-406A-8072-DBBBDDCB4E19}" srcOrd="1" destOrd="0" presId="urn:microsoft.com/office/officeart/2005/8/layout/lProcess2"/>
    <dgm:cxn modelId="{ED525145-B535-4B07-9CF7-8C4B2B30BD44}" type="presOf" srcId="{EE95CE1B-18C5-42D7-9591-58976E53F6F3}" destId="{EE8A799A-FBCF-4EB2-91C9-D86B6B024DF9}" srcOrd="0" destOrd="0" presId="urn:microsoft.com/office/officeart/2005/8/layout/lProcess2"/>
    <dgm:cxn modelId="{B7A9DE47-D4B0-4AF8-AA9C-E437D32A606F}" type="presOf" srcId="{8BDE9327-7E1D-410F-8A79-44F84286C715}" destId="{4FB4CFC3-9C66-4763-9703-D424BBBE1D94}" srcOrd="0" destOrd="0" presId="urn:microsoft.com/office/officeart/2005/8/layout/lProcess2"/>
    <dgm:cxn modelId="{E3AE8449-CCAD-420D-91DF-0203B9635665}" type="presOf" srcId="{BEE5A4CB-1030-49B7-B0AB-8EAA319A6983}" destId="{D07EE999-5664-49F8-AF77-597F4165475C}" srcOrd="0" destOrd="0" presId="urn:microsoft.com/office/officeart/2005/8/layout/lProcess2"/>
    <dgm:cxn modelId="{4C90D449-E62C-4D28-84B1-CF08A5B03E91}" type="presOf" srcId="{D1250F93-F6E8-4146-AB33-4606A21BD7F5}" destId="{7C94FDFD-643F-4749-9928-78D2E02D924D}" srcOrd="1" destOrd="0" presId="urn:microsoft.com/office/officeart/2005/8/layout/lProcess2"/>
    <dgm:cxn modelId="{B2DA686B-A372-4CB5-B6FF-EE8A3EAD04BD}" type="presOf" srcId="{BE599C4B-A2CE-44D1-873B-0489C06C1849}" destId="{28B00365-FF1B-4CA3-9A82-6AF332381FC8}" srcOrd="0" destOrd="0" presId="urn:microsoft.com/office/officeart/2005/8/layout/lProcess2"/>
    <dgm:cxn modelId="{DDBFE44C-9C07-4F95-8968-C891DFC0C821}" srcId="{D1250F93-F6E8-4146-AB33-4606A21BD7F5}" destId="{7A077A20-359B-4463-9B61-B6ABDBDF78C6}" srcOrd="0" destOrd="0" parTransId="{78566DDF-1695-4B91-8FC4-CC1EC3BAC276}" sibTransId="{636DFC32-D835-41DF-91C7-72693B032F26}"/>
    <dgm:cxn modelId="{00854350-C9D2-45BA-B374-63E86444B0B0}" type="presOf" srcId="{49CD97E6-CEA3-4406-9372-1C6447B6EB20}" destId="{4BA26154-CCDE-4A0E-B7BB-6C69E0326B8F}" srcOrd="0" destOrd="0" presId="urn:microsoft.com/office/officeart/2005/8/layout/lProcess2"/>
    <dgm:cxn modelId="{9CD31571-92F2-4F7E-A746-1FA0D0CE11C5}" srcId="{4B4FB69F-97A0-41FA-91A9-3EBA411FC11B}" destId="{F0B59BFB-9FF2-44FD-A721-A4908E6D2967}" srcOrd="1" destOrd="0" parTransId="{21295B75-35FE-418D-862C-32F7A9BC2692}" sibTransId="{0C2ED161-4A9D-4099-8796-6E4BC95F96B6}"/>
    <dgm:cxn modelId="{DCACC551-03E6-4106-85CF-3F311F3994F0}" srcId="{318DD528-73B3-44A7-8120-EF886A0FD9FF}" destId="{BE599C4B-A2CE-44D1-873B-0489C06C1849}" srcOrd="0" destOrd="0" parTransId="{6850A157-F502-4A16-881B-CE44EA45DFDC}" sibTransId="{755DEFB0-0D91-4862-918E-B2AE1A9ACADD}"/>
    <dgm:cxn modelId="{F6D16453-E24C-426F-BA32-E1B8578546D2}" type="presOf" srcId="{318DD528-73B3-44A7-8120-EF886A0FD9FF}" destId="{F151F6F1-5507-46ED-BEE2-D8787DA86998}" srcOrd="0" destOrd="0" presId="urn:microsoft.com/office/officeart/2005/8/layout/lProcess2"/>
    <dgm:cxn modelId="{5E81CE76-CA4F-41D2-AE5C-B00F72C16018}" type="presOf" srcId="{DA725245-77D9-463E-905E-C12B652EF352}" destId="{B6EE4E5D-750B-410D-925C-2CE5469EDABF}" srcOrd="0" destOrd="0" presId="urn:microsoft.com/office/officeart/2005/8/layout/lProcess2"/>
    <dgm:cxn modelId="{58C55C57-90BA-4BC1-9AE0-742E6F0A98D4}" type="presOf" srcId="{7B01007C-08B5-406A-9861-FA2B0FD6BDCE}" destId="{FF6C55EA-354B-4338-8902-59160E4A3090}" srcOrd="0" destOrd="0" presId="urn:microsoft.com/office/officeart/2005/8/layout/lProcess2"/>
    <dgm:cxn modelId="{3FAD6358-48FF-4ABC-9184-7A398B56E48B}" type="presOf" srcId="{671001EE-B77C-4E0D-8DB9-F7086CB267ED}" destId="{791C6AE0-FE20-405F-8155-24372AB6C7EB}" srcOrd="0" destOrd="0" presId="urn:microsoft.com/office/officeart/2005/8/layout/lProcess2"/>
    <dgm:cxn modelId="{52391A7A-4C4A-4235-99DC-7D7D3DA27373}" type="presOf" srcId="{E1584E0B-1A9E-47FA-B247-47ECE69FA6CA}" destId="{81F2F8A4-895E-4A97-B5A9-3877689CA892}" srcOrd="0" destOrd="0" presId="urn:microsoft.com/office/officeart/2005/8/layout/lProcess2"/>
    <dgm:cxn modelId="{BA60DE7C-DBB5-4C63-9C81-81C67515F51C}" type="presOf" srcId="{C8EDA8CD-1D08-49DC-A7DB-3E344259C7FA}" destId="{BA36915E-B287-4851-9480-50EA095BABAF}" srcOrd="0" destOrd="0" presId="urn:microsoft.com/office/officeart/2005/8/layout/lProcess2"/>
    <dgm:cxn modelId="{07E27E7D-844D-4E95-9BA6-CD00470D9F40}" type="presOf" srcId="{F2610070-2D19-4096-9EB4-D06FA4C71598}" destId="{8BD7166B-16B4-4E2A-829C-6E26B345663A}" srcOrd="0" destOrd="0" presId="urn:microsoft.com/office/officeart/2005/8/layout/lProcess2"/>
    <dgm:cxn modelId="{48010182-971F-413E-AB75-22D1BAD97ED8}" srcId="{4B4FB69F-97A0-41FA-91A9-3EBA411FC11B}" destId="{F160340D-F376-44C1-B6F2-95E8C20FF820}" srcOrd="0" destOrd="0" parTransId="{6B4C6647-3CDD-4942-AC84-E238476D9A5A}" sibTransId="{174683FD-974F-4B92-8DCA-A0CF895EB654}"/>
    <dgm:cxn modelId="{2D50BD84-0ADF-4EBF-A0AE-13064771D6B8}" type="presOf" srcId="{E40CA0CB-8DDB-40C1-A765-1FA1847D3384}" destId="{68175E76-375A-46C1-8AD7-ECFDCC4C34AB}" srcOrd="0" destOrd="0" presId="urn:microsoft.com/office/officeart/2005/8/layout/lProcess2"/>
    <dgm:cxn modelId="{DC7E1890-A708-42D8-A3FF-266492E3AE64}" type="presOf" srcId="{8E0FA632-C538-4B56-98AA-4DF7ABD376F8}" destId="{3560A881-C243-48B4-A30A-8C4ED9F04760}" srcOrd="0" destOrd="0" presId="urn:microsoft.com/office/officeart/2005/8/layout/lProcess2"/>
    <dgm:cxn modelId="{F92DA197-A7EC-47FE-A34F-5387879909E0}" srcId="{4B698D26-4555-4888-8EF1-749A7B391357}" destId="{EE95CE1B-18C5-42D7-9591-58976E53F6F3}" srcOrd="0" destOrd="0" parTransId="{D07C9FEC-9148-48A1-AD18-E9305A3A3258}" sibTransId="{A4C52BA0-AD9D-449B-BC14-18CDE4A4869A}"/>
    <dgm:cxn modelId="{00867A9B-9DC5-4EEB-8464-8AA19AE70483}" srcId="{4B4FB69F-97A0-41FA-91A9-3EBA411FC11B}" destId="{7B636D94-E3EC-4459-8445-63C4D7036B14}" srcOrd="2" destOrd="0" parTransId="{59D5A500-64BA-4A0D-859C-CCDBC331E83E}" sibTransId="{0ED407CA-B995-4C32-A5D0-86A304D017C7}"/>
    <dgm:cxn modelId="{9E02819C-982B-4679-A518-665211259ED1}" srcId="{E40CA0CB-8DDB-40C1-A765-1FA1847D3384}" destId="{9C1CFB1C-65BB-41F6-A044-24E1CC90204A}" srcOrd="5" destOrd="0" parTransId="{F3B47FFF-9CD7-431E-900E-94020BF0417B}" sibTransId="{328CAC24-2AD8-4794-AA0D-3AE73831DE50}"/>
    <dgm:cxn modelId="{588E219F-E418-4BBE-8CC4-73B0BB75C593}" type="presOf" srcId="{419E79A7-1BD2-451F-9480-76248F83437A}" destId="{8CDB609C-EB38-4788-960F-3CA2C663D37A}" srcOrd="0" destOrd="0" presId="urn:microsoft.com/office/officeart/2005/8/layout/lProcess2"/>
    <dgm:cxn modelId="{A39B0DA3-1BCA-484F-9FB0-412B110D3E80}" srcId="{AEE6FC31-82A9-429C-B181-4FCA59DCB94F}" destId="{49CD97E6-CEA3-4406-9372-1C6447B6EB20}" srcOrd="2" destOrd="0" parTransId="{2F8E3487-30DE-49AF-A873-E282C653768A}" sibTransId="{02BE1914-3A33-46ED-A56C-CF02B075A7E8}"/>
    <dgm:cxn modelId="{D2DC70B2-F849-4FE3-B54D-2C6212978F47}" srcId="{C8EDA8CD-1D08-49DC-A7DB-3E344259C7FA}" destId="{E1584E0B-1A9E-47FA-B247-47ECE69FA6CA}" srcOrd="0" destOrd="0" parTransId="{BD65F069-5FA7-46A0-9583-4DC5AD80C925}" sibTransId="{FD5C20AF-2FE2-4EEE-AF7C-D6F5C9D2EFCF}"/>
    <dgm:cxn modelId="{F34E64B6-D1BF-42F5-95BC-131DFA512926}" srcId="{C8EDA8CD-1D08-49DC-A7DB-3E344259C7FA}" destId="{8E0FA632-C538-4B56-98AA-4DF7ABD376F8}" srcOrd="2" destOrd="0" parTransId="{C8ED4FCD-AA2D-4AD4-9006-38EA27C0009E}" sibTransId="{5BF7CB70-2091-489D-8A55-160C6FAE2A41}"/>
    <dgm:cxn modelId="{13B25AB6-A036-4E29-848E-4844FBFF7246}" type="presOf" srcId="{7A077A20-359B-4463-9B61-B6ABDBDF78C6}" destId="{2571DAB2-7587-499A-8C40-1FF7DC31FDAE}" srcOrd="0" destOrd="0" presId="urn:microsoft.com/office/officeart/2005/8/layout/lProcess2"/>
    <dgm:cxn modelId="{CF58B3BB-1CDC-45CD-85E3-E2BA5F94899C}" srcId="{E40CA0CB-8DDB-40C1-A765-1FA1847D3384}" destId="{AEE6FC31-82A9-429C-B181-4FCA59DCB94F}" srcOrd="1" destOrd="0" parTransId="{58664DBB-7673-4E0C-815F-D02D678EFF31}" sibTransId="{FD02AB26-D6FD-4AE3-BF01-21F7ADB4DE4F}"/>
    <dgm:cxn modelId="{97B1E6BD-A15E-4520-9EAC-D4A3BFB8571C}" type="presOf" srcId="{318DD528-73B3-44A7-8120-EF886A0FD9FF}" destId="{8ADFB53B-5790-463C-9E51-DE75415E5B86}" srcOrd="1" destOrd="0" presId="urn:microsoft.com/office/officeart/2005/8/layout/lProcess2"/>
    <dgm:cxn modelId="{F584F8C0-574E-4D5E-9D5B-5715DC15D9C9}" srcId="{AEE6FC31-82A9-429C-B181-4FCA59DCB94F}" destId="{419E79A7-1BD2-451F-9480-76248F83437A}" srcOrd="1" destOrd="0" parTransId="{66F806F5-BE92-4209-BAF5-9C32A0941E7F}" sibTransId="{1D959041-A26E-4618-8168-288FA6D5E118}"/>
    <dgm:cxn modelId="{D08B00C1-96AF-4143-B6EF-63BD45E8E892}" type="presOf" srcId="{565F974F-9144-4B1E-A138-514927B0AD91}" destId="{8E71BA4E-9FE6-4942-9313-0E4C0EC92CC7}" srcOrd="0" destOrd="0" presId="urn:microsoft.com/office/officeart/2005/8/layout/lProcess2"/>
    <dgm:cxn modelId="{433C70C4-27DC-480F-8694-286E26CD8A19}" srcId="{4B698D26-4555-4888-8EF1-749A7B391357}" destId="{DA725245-77D9-463E-905E-C12B652EF352}" srcOrd="1" destOrd="0" parTransId="{90848D1E-1DEB-4683-B34D-51D57CEDD6B9}" sibTransId="{4F5ABDB0-44AE-46A6-883B-4DD90B3E3A5C}"/>
    <dgm:cxn modelId="{0BCAD0C6-0229-4D84-8B65-3DD624B9969B}" srcId="{E40CA0CB-8DDB-40C1-A765-1FA1847D3384}" destId="{4B698D26-4555-4888-8EF1-749A7B391357}" srcOrd="6" destOrd="0" parTransId="{D1FB439A-1FB5-41F1-A823-B89A6CB5C4CC}" sibTransId="{DA4130D6-4FE2-4ABC-82E5-08965C19CE3B}"/>
    <dgm:cxn modelId="{CB3ADEC8-A46C-431B-8933-683A92A76457}" srcId="{9C1CFB1C-65BB-41F6-A044-24E1CC90204A}" destId="{3B1C39AF-6B73-4DAD-B0F1-9E836DC69883}" srcOrd="2" destOrd="0" parTransId="{81C0248A-3F8D-4EF1-B934-6F2493C9E497}" sibTransId="{EC918034-B3EF-400C-AFC4-8F3EED3ED45F}"/>
    <dgm:cxn modelId="{32C593C9-3046-4B06-9359-1BDF46629D98}" type="presOf" srcId="{4B698D26-4555-4888-8EF1-749A7B391357}" destId="{FA2B0383-409D-4572-A2B1-CFBAFA244204}" srcOrd="1" destOrd="0" presId="urn:microsoft.com/office/officeart/2005/8/layout/lProcess2"/>
    <dgm:cxn modelId="{8355F8C9-933F-4899-83C6-1453DAB286B8}" type="presOf" srcId="{F160340D-F376-44C1-B6F2-95E8C20FF820}" destId="{6684436E-1115-4B8D-B8FD-31CD4CFB52F1}" srcOrd="0" destOrd="0" presId="urn:microsoft.com/office/officeart/2005/8/layout/lProcess2"/>
    <dgm:cxn modelId="{F6B707CB-AE30-4537-86FF-DCA143E35024}" type="presOf" srcId="{D02F89A2-4D27-4283-9309-8AA32CC88E07}" destId="{7BA78061-D97F-4454-8A30-FBDC6B051810}" srcOrd="0" destOrd="0" presId="urn:microsoft.com/office/officeart/2005/8/layout/lProcess2"/>
    <dgm:cxn modelId="{E2610ECB-2FF3-4CC5-B1CC-213116C8B844}" srcId="{E40CA0CB-8DDB-40C1-A765-1FA1847D3384}" destId="{4B4FB69F-97A0-41FA-91A9-3EBA411FC11B}" srcOrd="4" destOrd="0" parTransId="{FFBC1ED0-A2C9-4562-B22A-A2DD80C44D79}" sibTransId="{D2C8FC26-A940-4950-8E27-66B8877283DD}"/>
    <dgm:cxn modelId="{E8B040CC-16A6-4DF8-9AE4-CFBD5705704A}" type="presOf" srcId="{9C1CFB1C-65BB-41F6-A044-24E1CC90204A}" destId="{370D82FD-10D1-4C0D-A17D-81414ED10150}" srcOrd="0" destOrd="0" presId="urn:microsoft.com/office/officeart/2005/8/layout/lProcess2"/>
    <dgm:cxn modelId="{D3C9CED9-CE0A-4DAB-A0B2-97CF16B146A3}" srcId="{C8EDA8CD-1D08-49DC-A7DB-3E344259C7FA}" destId="{671001EE-B77C-4E0D-8DB9-F7086CB267ED}" srcOrd="1" destOrd="0" parTransId="{D32CF279-1668-405A-9B31-B44C03839ED4}" sibTransId="{AFFB783C-2D5C-478E-8F03-861722E3FE8E}"/>
    <dgm:cxn modelId="{8F2855E4-D96A-4813-A728-53B44AFCA665}" type="presOf" srcId="{9C1CFB1C-65BB-41F6-A044-24E1CC90204A}" destId="{C430C07B-CC4C-4AD0-9DF0-69631998CA89}" srcOrd="1" destOrd="0" presId="urn:microsoft.com/office/officeart/2005/8/layout/lProcess2"/>
    <dgm:cxn modelId="{81E4E5E5-4643-4E5E-AAA8-2E49AD6139AD}" srcId="{318DD528-73B3-44A7-8120-EF886A0FD9FF}" destId="{13FD3D2C-EB8B-4476-B83F-8B0ACF9839A3}" srcOrd="2" destOrd="0" parTransId="{E1EFEAB9-37E4-4F30-9B2B-6B9B880EF72A}" sibTransId="{FE0C7CEE-C7BC-4F0C-9DBD-DC5D2EC48265}"/>
    <dgm:cxn modelId="{F2FBCDE6-CF84-4C17-AB9C-9400EB75C57D}" srcId="{E40CA0CB-8DDB-40C1-A765-1FA1847D3384}" destId="{C8EDA8CD-1D08-49DC-A7DB-3E344259C7FA}" srcOrd="0" destOrd="0" parTransId="{DEE6D65E-B0F5-4495-BE30-2AD703862EA6}" sibTransId="{F8320B76-6ED1-4055-B40A-CE3EFFADED45}"/>
    <dgm:cxn modelId="{3477C6F5-2DE0-496B-AE13-C3F811C8127B}" type="presOf" srcId="{4B698D26-4555-4888-8EF1-749A7B391357}" destId="{2E44CC64-AAB2-4A84-816C-E0E27D3C3197}" srcOrd="0" destOrd="0" presId="urn:microsoft.com/office/officeart/2005/8/layout/lProcess2"/>
    <dgm:cxn modelId="{7364ECF5-6060-40B8-BC66-8C5183FB8952}" type="presOf" srcId="{13FD3D2C-EB8B-4476-B83F-8B0ACF9839A3}" destId="{BD758B76-CA32-4581-9126-E1D7FF04B7EB}" srcOrd="0" destOrd="0" presId="urn:microsoft.com/office/officeart/2005/8/layout/lProcess2"/>
    <dgm:cxn modelId="{1DD636F7-500A-4DEA-8BEC-DB1B862EFC46}" srcId="{9C1CFB1C-65BB-41F6-A044-24E1CC90204A}" destId="{D02F89A2-4D27-4283-9309-8AA32CC88E07}" srcOrd="0" destOrd="0" parTransId="{528931A6-0538-40BF-8DC6-E5A17D2CB596}" sibTransId="{DB18518A-3D41-4710-AAD0-153A2A64B7A2}"/>
    <dgm:cxn modelId="{0970E1FB-AF7F-4416-94A5-365B455C1CAA}" srcId="{318DD528-73B3-44A7-8120-EF886A0FD9FF}" destId="{F2610070-2D19-4096-9EB4-D06FA4C71598}" srcOrd="1" destOrd="0" parTransId="{6550E25A-0A31-4A95-BC10-498F8E54BE64}" sibTransId="{A39DBC90-325A-4ECC-9156-E73F432D1389}"/>
    <dgm:cxn modelId="{890913FF-703B-4137-B683-71085847A8A2}" type="presOf" srcId="{AEE6FC31-82A9-429C-B181-4FCA59DCB94F}" destId="{F2EA71C5-16DB-4847-9DEB-F1A6EBE00602}" srcOrd="0" destOrd="0" presId="urn:microsoft.com/office/officeart/2005/8/layout/lProcess2"/>
    <dgm:cxn modelId="{536D0E53-3A65-418F-9141-C574DFDF2AC8}" type="presParOf" srcId="{68175E76-375A-46C1-8AD7-ECFDCC4C34AB}" destId="{52553CC1-0755-4136-A248-4465657A0D01}" srcOrd="0" destOrd="0" presId="urn:microsoft.com/office/officeart/2005/8/layout/lProcess2"/>
    <dgm:cxn modelId="{43B4CAEF-0D6B-4ACF-80F6-3A384FD7E821}" type="presParOf" srcId="{52553CC1-0755-4136-A248-4465657A0D01}" destId="{BA36915E-B287-4851-9480-50EA095BABAF}" srcOrd="0" destOrd="0" presId="urn:microsoft.com/office/officeart/2005/8/layout/lProcess2"/>
    <dgm:cxn modelId="{E51BB68A-3CC1-4030-87D1-675DA54661A8}" type="presParOf" srcId="{52553CC1-0755-4136-A248-4465657A0D01}" destId="{1824EC7B-ED56-47D0-9B51-BAF6694E1838}" srcOrd="1" destOrd="0" presId="urn:microsoft.com/office/officeart/2005/8/layout/lProcess2"/>
    <dgm:cxn modelId="{E4B39C14-7A65-4A67-B48D-BBAD9D2DA914}" type="presParOf" srcId="{52553CC1-0755-4136-A248-4465657A0D01}" destId="{A5911FF3-B9A9-424C-85A1-0BB1F1020729}" srcOrd="2" destOrd="0" presId="urn:microsoft.com/office/officeart/2005/8/layout/lProcess2"/>
    <dgm:cxn modelId="{06867269-3AE0-4486-B0F8-22AEC72536ED}" type="presParOf" srcId="{A5911FF3-B9A9-424C-85A1-0BB1F1020729}" destId="{72247232-4A67-454B-BC36-083F54E33AB8}" srcOrd="0" destOrd="0" presId="urn:microsoft.com/office/officeart/2005/8/layout/lProcess2"/>
    <dgm:cxn modelId="{7588213B-8C57-4B51-9AD0-B07801757258}" type="presParOf" srcId="{72247232-4A67-454B-BC36-083F54E33AB8}" destId="{81F2F8A4-895E-4A97-B5A9-3877689CA892}" srcOrd="0" destOrd="0" presId="urn:microsoft.com/office/officeart/2005/8/layout/lProcess2"/>
    <dgm:cxn modelId="{DED9E9D3-5B77-43E2-8241-83E039CA2D6F}" type="presParOf" srcId="{72247232-4A67-454B-BC36-083F54E33AB8}" destId="{98AF8C2C-DC8E-4A2E-975F-AF78DA1F8C3C}" srcOrd="1" destOrd="0" presId="urn:microsoft.com/office/officeart/2005/8/layout/lProcess2"/>
    <dgm:cxn modelId="{D27ADF29-EE38-4E04-9AC2-2E8B27E4D051}" type="presParOf" srcId="{72247232-4A67-454B-BC36-083F54E33AB8}" destId="{791C6AE0-FE20-405F-8155-24372AB6C7EB}" srcOrd="2" destOrd="0" presId="urn:microsoft.com/office/officeart/2005/8/layout/lProcess2"/>
    <dgm:cxn modelId="{7F9E356E-DEB8-4622-9555-369F274D4815}" type="presParOf" srcId="{72247232-4A67-454B-BC36-083F54E33AB8}" destId="{3F3A763F-F28A-4435-BA54-F894A422AE0E}" srcOrd="3" destOrd="0" presId="urn:microsoft.com/office/officeart/2005/8/layout/lProcess2"/>
    <dgm:cxn modelId="{01F78C3E-D0D0-4444-8237-D1B2D5389A95}" type="presParOf" srcId="{72247232-4A67-454B-BC36-083F54E33AB8}" destId="{3560A881-C243-48B4-A30A-8C4ED9F04760}" srcOrd="4" destOrd="0" presId="urn:microsoft.com/office/officeart/2005/8/layout/lProcess2"/>
    <dgm:cxn modelId="{DF723580-6298-4342-AA85-2D723FC46C8F}" type="presParOf" srcId="{68175E76-375A-46C1-8AD7-ECFDCC4C34AB}" destId="{58B3607F-E2AB-433F-B7B0-CB662FC3D788}" srcOrd="1" destOrd="0" presId="urn:microsoft.com/office/officeart/2005/8/layout/lProcess2"/>
    <dgm:cxn modelId="{99E1C493-6678-4DB7-AEFE-579AB644AEBC}" type="presParOf" srcId="{68175E76-375A-46C1-8AD7-ECFDCC4C34AB}" destId="{5EDC50E0-6F3F-4ACB-9AA6-8D21AE322792}" srcOrd="2" destOrd="0" presId="urn:microsoft.com/office/officeart/2005/8/layout/lProcess2"/>
    <dgm:cxn modelId="{3023D0EA-FE06-40DA-9500-B7C10CE48AD4}" type="presParOf" srcId="{5EDC50E0-6F3F-4ACB-9AA6-8D21AE322792}" destId="{F2EA71C5-16DB-4847-9DEB-F1A6EBE00602}" srcOrd="0" destOrd="0" presId="urn:microsoft.com/office/officeart/2005/8/layout/lProcess2"/>
    <dgm:cxn modelId="{64E2DA65-1011-438C-936C-43809F6BE7A5}" type="presParOf" srcId="{5EDC50E0-6F3F-4ACB-9AA6-8D21AE322792}" destId="{7ABA5D59-7542-4A09-AC1E-839B53CA225B}" srcOrd="1" destOrd="0" presId="urn:microsoft.com/office/officeart/2005/8/layout/lProcess2"/>
    <dgm:cxn modelId="{ABE92E5F-FD06-4F99-95E8-8B89491D5CBA}" type="presParOf" srcId="{5EDC50E0-6F3F-4ACB-9AA6-8D21AE322792}" destId="{2E2FA209-B3B9-4144-BF86-06A9D142C406}" srcOrd="2" destOrd="0" presId="urn:microsoft.com/office/officeart/2005/8/layout/lProcess2"/>
    <dgm:cxn modelId="{B8B58D40-9CCA-4B01-A1CF-AC4F7580B1F2}" type="presParOf" srcId="{2E2FA209-B3B9-4144-BF86-06A9D142C406}" destId="{DB6399B9-7D93-4E37-8E9D-DD8D282605C8}" srcOrd="0" destOrd="0" presId="urn:microsoft.com/office/officeart/2005/8/layout/lProcess2"/>
    <dgm:cxn modelId="{CDA0ED85-75C1-4786-BD37-32712027E657}" type="presParOf" srcId="{DB6399B9-7D93-4E37-8E9D-DD8D282605C8}" destId="{2A1132ED-4B57-411F-BAA4-8DB2251AAE4B}" srcOrd="0" destOrd="0" presId="urn:microsoft.com/office/officeart/2005/8/layout/lProcess2"/>
    <dgm:cxn modelId="{FC681ED8-1D3B-480B-A8B8-4792F1D02387}" type="presParOf" srcId="{DB6399B9-7D93-4E37-8E9D-DD8D282605C8}" destId="{72FA8668-EBBD-4215-82EE-C864FCE92189}" srcOrd="1" destOrd="0" presId="urn:microsoft.com/office/officeart/2005/8/layout/lProcess2"/>
    <dgm:cxn modelId="{3A917ADE-4E62-42BD-9AF2-0A5BC289EA7A}" type="presParOf" srcId="{DB6399B9-7D93-4E37-8E9D-DD8D282605C8}" destId="{8CDB609C-EB38-4788-960F-3CA2C663D37A}" srcOrd="2" destOrd="0" presId="urn:microsoft.com/office/officeart/2005/8/layout/lProcess2"/>
    <dgm:cxn modelId="{5B81598F-CCDF-4C90-BE36-01F67B585A7B}" type="presParOf" srcId="{DB6399B9-7D93-4E37-8E9D-DD8D282605C8}" destId="{3878DF32-3220-4DF0-A63F-D2CC5FC90381}" srcOrd="3" destOrd="0" presId="urn:microsoft.com/office/officeart/2005/8/layout/lProcess2"/>
    <dgm:cxn modelId="{DC93F109-521F-4C65-9B14-1B5911C60CE6}" type="presParOf" srcId="{DB6399B9-7D93-4E37-8E9D-DD8D282605C8}" destId="{4BA26154-CCDE-4A0E-B7BB-6C69E0326B8F}" srcOrd="4" destOrd="0" presId="urn:microsoft.com/office/officeart/2005/8/layout/lProcess2"/>
    <dgm:cxn modelId="{9C8D78E0-7EED-4389-9B83-36F2BFAA4B7A}" type="presParOf" srcId="{68175E76-375A-46C1-8AD7-ECFDCC4C34AB}" destId="{19F52D72-9F38-4359-8F40-3402098B465D}" srcOrd="3" destOrd="0" presId="urn:microsoft.com/office/officeart/2005/8/layout/lProcess2"/>
    <dgm:cxn modelId="{3D52F10B-B4EA-4C37-B5D8-095E45F30C3C}" type="presParOf" srcId="{68175E76-375A-46C1-8AD7-ECFDCC4C34AB}" destId="{07B0AFD3-EAA3-4C19-8828-C2150D94E401}" srcOrd="4" destOrd="0" presId="urn:microsoft.com/office/officeart/2005/8/layout/lProcess2"/>
    <dgm:cxn modelId="{49568B2C-6687-42CF-8139-E749177CF2D7}" type="presParOf" srcId="{07B0AFD3-EAA3-4C19-8828-C2150D94E401}" destId="{3F645C1B-EFEC-4D4C-8B56-06D1B67CBE13}" srcOrd="0" destOrd="0" presId="urn:microsoft.com/office/officeart/2005/8/layout/lProcess2"/>
    <dgm:cxn modelId="{D5C1FA04-38D2-4EDD-A8CE-03F68D2713FC}" type="presParOf" srcId="{07B0AFD3-EAA3-4C19-8828-C2150D94E401}" destId="{7C94FDFD-643F-4749-9928-78D2E02D924D}" srcOrd="1" destOrd="0" presId="urn:microsoft.com/office/officeart/2005/8/layout/lProcess2"/>
    <dgm:cxn modelId="{669F8224-0205-4B03-8CE7-68BC92F56997}" type="presParOf" srcId="{07B0AFD3-EAA3-4C19-8828-C2150D94E401}" destId="{D6FAC5BA-F46D-4054-9C20-872E1B2A703E}" srcOrd="2" destOrd="0" presId="urn:microsoft.com/office/officeart/2005/8/layout/lProcess2"/>
    <dgm:cxn modelId="{8028EC13-88FC-434F-B6B4-5975D4279078}" type="presParOf" srcId="{D6FAC5BA-F46D-4054-9C20-872E1B2A703E}" destId="{722782D8-9551-4C0A-A895-9DE7A8DF21D1}" srcOrd="0" destOrd="0" presId="urn:microsoft.com/office/officeart/2005/8/layout/lProcess2"/>
    <dgm:cxn modelId="{7579C00D-2F97-4A8F-8244-0518538AF808}" type="presParOf" srcId="{722782D8-9551-4C0A-A895-9DE7A8DF21D1}" destId="{2571DAB2-7587-499A-8C40-1FF7DC31FDAE}" srcOrd="0" destOrd="0" presId="urn:microsoft.com/office/officeart/2005/8/layout/lProcess2"/>
    <dgm:cxn modelId="{141DAF2F-D772-445D-9358-6EDB76045CD6}" type="presParOf" srcId="{722782D8-9551-4C0A-A895-9DE7A8DF21D1}" destId="{5DF010DF-218C-47FC-B821-4066A2383FD4}" srcOrd="1" destOrd="0" presId="urn:microsoft.com/office/officeart/2005/8/layout/lProcess2"/>
    <dgm:cxn modelId="{3581BF9C-0408-440E-8A49-5C34CDEE1B18}" type="presParOf" srcId="{722782D8-9551-4C0A-A895-9DE7A8DF21D1}" destId="{D07EE999-5664-49F8-AF77-597F4165475C}" srcOrd="2" destOrd="0" presId="urn:microsoft.com/office/officeart/2005/8/layout/lProcess2"/>
    <dgm:cxn modelId="{C9BFA5B4-3863-4136-9849-641D5DCB9954}" type="presParOf" srcId="{722782D8-9551-4C0A-A895-9DE7A8DF21D1}" destId="{9410B0B5-4807-4DA7-802F-E0FB680FF7F3}" srcOrd="3" destOrd="0" presId="urn:microsoft.com/office/officeart/2005/8/layout/lProcess2"/>
    <dgm:cxn modelId="{DB48334A-EFFB-4B17-95DE-0F5C7C97A4B3}" type="presParOf" srcId="{722782D8-9551-4C0A-A895-9DE7A8DF21D1}" destId="{4FB4CFC3-9C66-4763-9703-D424BBBE1D94}" srcOrd="4" destOrd="0" presId="urn:microsoft.com/office/officeart/2005/8/layout/lProcess2"/>
    <dgm:cxn modelId="{FB7F72C3-34A1-4B93-9D20-9D67CD67D05B}" type="presParOf" srcId="{68175E76-375A-46C1-8AD7-ECFDCC4C34AB}" destId="{BE94E182-1A2E-495B-B78B-7B3784756473}" srcOrd="5" destOrd="0" presId="urn:microsoft.com/office/officeart/2005/8/layout/lProcess2"/>
    <dgm:cxn modelId="{E8974D4D-F659-4A78-8A21-048E81A8BD9B}" type="presParOf" srcId="{68175E76-375A-46C1-8AD7-ECFDCC4C34AB}" destId="{A2F115E6-E740-4E49-9786-91194F0E50FE}" srcOrd="6" destOrd="0" presId="urn:microsoft.com/office/officeart/2005/8/layout/lProcess2"/>
    <dgm:cxn modelId="{C04E5C40-B090-441D-ADF7-14144C0BBCB9}" type="presParOf" srcId="{A2F115E6-E740-4E49-9786-91194F0E50FE}" destId="{F151F6F1-5507-46ED-BEE2-D8787DA86998}" srcOrd="0" destOrd="0" presId="urn:microsoft.com/office/officeart/2005/8/layout/lProcess2"/>
    <dgm:cxn modelId="{72782E01-E05A-41BD-8A55-EB025756B1E9}" type="presParOf" srcId="{A2F115E6-E740-4E49-9786-91194F0E50FE}" destId="{8ADFB53B-5790-463C-9E51-DE75415E5B86}" srcOrd="1" destOrd="0" presId="urn:microsoft.com/office/officeart/2005/8/layout/lProcess2"/>
    <dgm:cxn modelId="{2C7AD1F5-B556-4854-AE91-EDF3D64E31B3}" type="presParOf" srcId="{A2F115E6-E740-4E49-9786-91194F0E50FE}" destId="{5904F575-FA1A-4B72-B10B-DD7790FBFCCF}" srcOrd="2" destOrd="0" presId="urn:microsoft.com/office/officeart/2005/8/layout/lProcess2"/>
    <dgm:cxn modelId="{E34A97A2-478B-4BC8-82FC-E24672C1CBC8}" type="presParOf" srcId="{5904F575-FA1A-4B72-B10B-DD7790FBFCCF}" destId="{5961A5B9-7682-4516-A321-899E666E31C5}" srcOrd="0" destOrd="0" presId="urn:microsoft.com/office/officeart/2005/8/layout/lProcess2"/>
    <dgm:cxn modelId="{E8CFE85D-E124-45FD-A1ED-C3BD7BA4F5BE}" type="presParOf" srcId="{5961A5B9-7682-4516-A321-899E666E31C5}" destId="{28B00365-FF1B-4CA3-9A82-6AF332381FC8}" srcOrd="0" destOrd="0" presId="urn:microsoft.com/office/officeart/2005/8/layout/lProcess2"/>
    <dgm:cxn modelId="{CCC829BE-8EED-40EA-9537-9889D427A224}" type="presParOf" srcId="{5961A5B9-7682-4516-A321-899E666E31C5}" destId="{BDBB9C48-B8BA-4144-AAFD-54DA7CA7E369}" srcOrd="1" destOrd="0" presId="urn:microsoft.com/office/officeart/2005/8/layout/lProcess2"/>
    <dgm:cxn modelId="{C24FF28B-3220-4128-A278-12D4DBE2AB94}" type="presParOf" srcId="{5961A5B9-7682-4516-A321-899E666E31C5}" destId="{8BD7166B-16B4-4E2A-829C-6E26B345663A}" srcOrd="2" destOrd="0" presId="urn:microsoft.com/office/officeart/2005/8/layout/lProcess2"/>
    <dgm:cxn modelId="{C16B39A0-F932-4EA1-A91D-EC32F414F6CA}" type="presParOf" srcId="{5961A5B9-7682-4516-A321-899E666E31C5}" destId="{9BCEC62E-D795-4A63-9FD5-453CBB3516FA}" srcOrd="3" destOrd="0" presId="urn:microsoft.com/office/officeart/2005/8/layout/lProcess2"/>
    <dgm:cxn modelId="{A5E793F5-2A46-489C-9C55-0C04AF1FB935}" type="presParOf" srcId="{5961A5B9-7682-4516-A321-899E666E31C5}" destId="{BD758B76-CA32-4581-9126-E1D7FF04B7EB}" srcOrd="4" destOrd="0" presId="urn:microsoft.com/office/officeart/2005/8/layout/lProcess2"/>
    <dgm:cxn modelId="{7BB31D82-FA08-425A-9D13-232F67B383F1}" type="presParOf" srcId="{68175E76-375A-46C1-8AD7-ECFDCC4C34AB}" destId="{D5B3F5F5-48BF-4CCD-A587-58BF8F140497}" srcOrd="7" destOrd="0" presId="urn:microsoft.com/office/officeart/2005/8/layout/lProcess2"/>
    <dgm:cxn modelId="{4EBD766F-4F4B-489B-A5AB-9AB404CBC7EA}" type="presParOf" srcId="{68175E76-375A-46C1-8AD7-ECFDCC4C34AB}" destId="{06676B83-36E1-4474-9E57-2799EF2C459F}" srcOrd="8" destOrd="0" presId="urn:microsoft.com/office/officeart/2005/8/layout/lProcess2"/>
    <dgm:cxn modelId="{D9508BEE-B252-4B50-A0DD-A7AF90FE3416}" type="presParOf" srcId="{06676B83-36E1-4474-9E57-2799EF2C459F}" destId="{C768297B-D215-4F20-8D32-A6E97C4B26D6}" srcOrd="0" destOrd="0" presId="urn:microsoft.com/office/officeart/2005/8/layout/lProcess2"/>
    <dgm:cxn modelId="{CE61045A-17D3-4B6F-9017-3D8EA697D2F1}" type="presParOf" srcId="{06676B83-36E1-4474-9E57-2799EF2C459F}" destId="{ABCB87BC-B6B8-406A-8072-DBBBDDCB4E19}" srcOrd="1" destOrd="0" presId="urn:microsoft.com/office/officeart/2005/8/layout/lProcess2"/>
    <dgm:cxn modelId="{65BA483F-40F7-4536-BFD4-DDAB7D1A3A10}" type="presParOf" srcId="{06676B83-36E1-4474-9E57-2799EF2C459F}" destId="{08BFF7FE-A18A-40CC-9EF2-9B9E2CDEF7D6}" srcOrd="2" destOrd="0" presId="urn:microsoft.com/office/officeart/2005/8/layout/lProcess2"/>
    <dgm:cxn modelId="{37CC68EB-7990-4231-815D-3DF7201F9299}" type="presParOf" srcId="{08BFF7FE-A18A-40CC-9EF2-9B9E2CDEF7D6}" destId="{A8BB500D-6DC7-4A39-A5DE-A6EAB4F12FC5}" srcOrd="0" destOrd="0" presId="urn:microsoft.com/office/officeart/2005/8/layout/lProcess2"/>
    <dgm:cxn modelId="{4EF76774-603E-4BB0-9EF9-B9CB0225EB99}" type="presParOf" srcId="{A8BB500D-6DC7-4A39-A5DE-A6EAB4F12FC5}" destId="{6684436E-1115-4B8D-B8FD-31CD4CFB52F1}" srcOrd="0" destOrd="0" presId="urn:microsoft.com/office/officeart/2005/8/layout/lProcess2"/>
    <dgm:cxn modelId="{00C3C3F2-9EA0-4A94-A596-4029BCB067D8}" type="presParOf" srcId="{A8BB500D-6DC7-4A39-A5DE-A6EAB4F12FC5}" destId="{664D08E9-D4DD-4B82-A084-A2EA13A46BD0}" srcOrd="1" destOrd="0" presId="urn:microsoft.com/office/officeart/2005/8/layout/lProcess2"/>
    <dgm:cxn modelId="{AAB4CFE8-C0E7-490F-A2D7-AF1F670F6AD6}" type="presParOf" srcId="{A8BB500D-6DC7-4A39-A5DE-A6EAB4F12FC5}" destId="{DC5B6E29-D8EB-4FBF-B2CB-4CB2D793966A}" srcOrd="2" destOrd="0" presId="urn:microsoft.com/office/officeart/2005/8/layout/lProcess2"/>
    <dgm:cxn modelId="{78B5C95D-2211-4239-A0C5-1842B1100137}" type="presParOf" srcId="{A8BB500D-6DC7-4A39-A5DE-A6EAB4F12FC5}" destId="{07F2BA4B-95FD-4227-AA93-4638A8B4B05A}" srcOrd="3" destOrd="0" presId="urn:microsoft.com/office/officeart/2005/8/layout/lProcess2"/>
    <dgm:cxn modelId="{A44F6DFC-2F06-4EAA-AE28-8C41FB8E25BB}" type="presParOf" srcId="{A8BB500D-6DC7-4A39-A5DE-A6EAB4F12FC5}" destId="{A7BA0A28-2CAA-47A3-8B75-EFAF3659EF7E}" srcOrd="4" destOrd="0" presId="urn:microsoft.com/office/officeart/2005/8/layout/lProcess2"/>
    <dgm:cxn modelId="{A9DED39C-33BB-4C58-955C-A0480DDE7DC6}" type="presParOf" srcId="{68175E76-375A-46C1-8AD7-ECFDCC4C34AB}" destId="{83B7F11E-ACC4-435D-B242-193ED4130799}" srcOrd="9" destOrd="0" presId="urn:microsoft.com/office/officeart/2005/8/layout/lProcess2"/>
    <dgm:cxn modelId="{B4AF1C2C-EE0E-49F5-AA0E-1D0E3ABED7E8}" type="presParOf" srcId="{68175E76-375A-46C1-8AD7-ECFDCC4C34AB}" destId="{0655B97D-935F-4698-8C23-D549D0A99E0F}" srcOrd="10" destOrd="0" presId="urn:microsoft.com/office/officeart/2005/8/layout/lProcess2"/>
    <dgm:cxn modelId="{CF652D26-BB25-4475-BF03-BF1055C875C6}" type="presParOf" srcId="{0655B97D-935F-4698-8C23-D549D0A99E0F}" destId="{370D82FD-10D1-4C0D-A17D-81414ED10150}" srcOrd="0" destOrd="0" presId="urn:microsoft.com/office/officeart/2005/8/layout/lProcess2"/>
    <dgm:cxn modelId="{3C7D2F49-65AF-42A9-B7D1-E09A805F26EB}" type="presParOf" srcId="{0655B97D-935F-4698-8C23-D549D0A99E0F}" destId="{C430C07B-CC4C-4AD0-9DF0-69631998CA89}" srcOrd="1" destOrd="0" presId="urn:microsoft.com/office/officeart/2005/8/layout/lProcess2"/>
    <dgm:cxn modelId="{2F717D57-4A4E-454F-8309-45486FBD4FD2}" type="presParOf" srcId="{0655B97D-935F-4698-8C23-D549D0A99E0F}" destId="{A1F85FEE-1411-4360-8660-3350B4331628}" srcOrd="2" destOrd="0" presId="urn:microsoft.com/office/officeart/2005/8/layout/lProcess2"/>
    <dgm:cxn modelId="{9408E95C-25CF-4E99-B9C9-431AFE462A06}" type="presParOf" srcId="{A1F85FEE-1411-4360-8660-3350B4331628}" destId="{D40CCDDC-686F-4F14-8436-F8ACE965535B}" srcOrd="0" destOrd="0" presId="urn:microsoft.com/office/officeart/2005/8/layout/lProcess2"/>
    <dgm:cxn modelId="{DF1A511D-8D2C-4B26-8E8B-A6E1B556F500}" type="presParOf" srcId="{D40CCDDC-686F-4F14-8436-F8ACE965535B}" destId="{7BA78061-D97F-4454-8A30-FBDC6B051810}" srcOrd="0" destOrd="0" presId="urn:microsoft.com/office/officeart/2005/8/layout/lProcess2"/>
    <dgm:cxn modelId="{3B3636BE-479D-422A-A818-099858058BFF}" type="presParOf" srcId="{D40CCDDC-686F-4F14-8436-F8ACE965535B}" destId="{50DD6FFB-71ED-46ED-BF59-1E21921395EC}" srcOrd="1" destOrd="0" presId="urn:microsoft.com/office/officeart/2005/8/layout/lProcess2"/>
    <dgm:cxn modelId="{905FF021-FF9E-403C-9F45-BA18BC8DDA64}" type="presParOf" srcId="{D40CCDDC-686F-4F14-8436-F8ACE965535B}" destId="{FF6C55EA-354B-4338-8902-59160E4A3090}" srcOrd="2" destOrd="0" presId="urn:microsoft.com/office/officeart/2005/8/layout/lProcess2"/>
    <dgm:cxn modelId="{A28E5DA2-918B-4F3F-A32C-B318EB98C882}" type="presParOf" srcId="{D40CCDDC-686F-4F14-8436-F8ACE965535B}" destId="{A7BB8094-11E4-40BA-914B-9A0988AAE619}" srcOrd="3" destOrd="0" presId="urn:microsoft.com/office/officeart/2005/8/layout/lProcess2"/>
    <dgm:cxn modelId="{D31D5C7F-22FE-4751-B40E-6E039B041BA4}" type="presParOf" srcId="{D40CCDDC-686F-4F14-8436-F8ACE965535B}" destId="{FD16A50C-C3F0-474F-9F7F-3A9B2578C9AC}" srcOrd="4" destOrd="0" presId="urn:microsoft.com/office/officeart/2005/8/layout/lProcess2"/>
    <dgm:cxn modelId="{A269D424-F18A-4703-B716-2B715BCF2FB0}" type="presParOf" srcId="{68175E76-375A-46C1-8AD7-ECFDCC4C34AB}" destId="{4EB7BB6C-A4F3-4496-9B39-E0561E72F26A}" srcOrd="11" destOrd="0" presId="urn:microsoft.com/office/officeart/2005/8/layout/lProcess2"/>
    <dgm:cxn modelId="{C86F9B27-AA56-404F-860B-7D4CD34E03FB}" type="presParOf" srcId="{68175E76-375A-46C1-8AD7-ECFDCC4C34AB}" destId="{EA41333C-6A37-4259-9C63-7401BE68D637}" srcOrd="12" destOrd="0" presId="urn:microsoft.com/office/officeart/2005/8/layout/lProcess2"/>
    <dgm:cxn modelId="{6071E988-F4CD-4078-BDE9-DFC0A6AE05E3}" type="presParOf" srcId="{EA41333C-6A37-4259-9C63-7401BE68D637}" destId="{2E44CC64-AAB2-4A84-816C-E0E27D3C3197}" srcOrd="0" destOrd="0" presId="urn:microsoft.com/office/officeart/2005/8/layout/lProcess2"/>
    <dgm:cxn modelId="{00742D6B-1CC2-4F8A-AD26-6DC20F08EBB2}" type="presParOf" srcId="{EA41333C-6A37-4259-9C63-7401BE68D637}" destId="{FA2B0383-409D-4572-A2B1-CFBAFA244204}" srcOrd="1" destOrd="0" presId="urn:microsoft.com/office/officeart/2005/8/layout/lProcess2"/>
    <dgm:cxn modelId="{33D01108-3246-4212-8799-BAE3FC9B601E}" type="presParOf" srcId="{EA41333C-6A37-4259-9C63-7401BE68D637}" destId="{E58D30B8-0A3F-4CA3-95A2-642ED3DF675F}" srcOrd="2" destOrd="0" presId="urn:microsoft.com/office/officeart/2005/8/layout/lProcess2"/>
    <dgm:cxn modelId="{FE72CDE8-B13D-49CB-B990-BC57260D95AB}" type="presParOf" srcId="{E58D30B8-0A3F-4CA3-95A2-642ED3DF675F}" destId="{ECBB65B7-87B0-4210-8512-90505D85F48C}" srcOrd="0" destOrd="0" presId="urn:microsoft.com/office/officeart/2005/8/layout/lProcess2"/>
    <dgm:cxn modelId="{0FB50E77-53FD-4E5D-BF8A-D1BE31A454EC}" type="presParOf" srcId="{ECBB65B7-87B0-4210-8512-90505D85F48C}" destId="{EE8A799A-FBCF-4EB2-91C9-D86B6B024DF9}" srcOrd="0" destOrd="0" presId="urn:microsoft.com/office/officeart/2005/8/layout/lProcess2"/>
    <dgm:cxn modelId="{EF8BBEE2-1009-463F-86CC-C062C41B00CC}" type="presParOf" srcId="{ECBB65B7-87B0-4210-8512-90505D85F48C}" destId="{63959420-983D-46FE-80C5-5D8C75F474A3}" srcOrd="1" destOrd="0" presId="urn:microsoft.com/office/officeart/2005/8/layout/lProcess2"/>
    <dgm:cxn modelId="{85B96022-2A6A-4B94-BB66-30873B67FE8D}" type="presParOf" srcId="{ECBB65B7-87B0-4210-8512-90505D85F48C}" destId="{B6EE4E5D-750B-410D-925C-2CE5469EDABF}" srcOrd="2" destOrd="0" presId="urn:microsoft.com/office/officeart/2005/8/layout/lProcess2"/>
    <dgm:cxn modelId="{2AEDB494-E88A-456E-B15D-B9476E719572}" type="presParOf" srcId="{ECBB65B7-87B0-4210-8512-90505D85F48C}" destId="{5B2E623F-8826-44BD-8032-6835E92564FC}" srcOrd="3" destOrd="0" presId="urn:microsoft.com/office/officeart/2005/8/layout/lProcess2"/>
    <dgm:cxn modelId="{DE924E57-1606-4C42-81C7-8E0471DD8FF0}" type="presParOf" srcId="{ECBB65B7-87B0-4210-8512-90505D85F48C}" destId="{8E71BA4E-9FE6-4942-9313-0E4C0EC92CC7}" srcOrd="4" destOrd="0" presId="urn:microsoft.com/office/officeart/2005/8/layout/lProcess2"/>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36915E-B287-4851-9480-50EA095BABAF}">
      <dsp:nvSpPr>
        <dsp:cNvPr id="0" name=""/>
        <dsp:cNvSpPr/>
      </dsp:nvSpPr>
      <dsp:spPr>
        <a:xfrm>
          <a:off x="4269" y="0"/>
          <a:ext cx="1610619" cy="6157234"/>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Dietitian Consult</a:t>
          </a:r>
        </a:p>
      </dsp:txBody>
      <dsp:txXfrm>
        <a:off x="4269" y="0"/>
        <a:ext cx="1610619" cy="1847170"/>
      </dsp:txXfrm>
    </dsp:sp>
    <dsp:sp modelId="{81F2F8A4-895E-4A97-B5A9-3877689CA892}">
      <dsp:nvSpPr>
        <dsp:cNvPr id="0" name=""/>
        <dsp:cNvSpPr/>
      </dsp:nvSpPr>
      <dsp:spPr>
        <a:xfrm>
          <a:off x="55145" y="1848941"/>
          <a:ext cx="1508868" cy="1337314"/>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rtl="0">
            <a:lnSpc>
              <a:spcPct val="90000"/>
            </a:lnSpc>
            <a:spcBef>
              <a:spcPct val="0"/>
            </a:spcBef>
            <a:spcAft>
              <a:spcPct val="35000"/>
            </a:spcAft>
            <a:buNone/>
          </a:pPr>
          <a:r>
            <a:rPr lang="en-US" sz="2400" kern="1200" dirty="0"/>
            <a:t>Medical nutrition </a:t>
          </a:r>
          <a:r>
            <a:rPr lang="en-US" sz="2400" kern="1200" dirty="0">
              <a:latin typeface="Calibri Light" panose="020F0302020204030204"/>
            </a:rPr>
            <a:t>therapy</a:t>
          </a:r>
        </a:p>
      </dsp:txBody>
      <dsp:txXfrm>
        <a:off x="94314" y="1888110"/>
        <a:ext cx="1430530" cy="1258976"/>
      </dsp:txXfrm>
    </dsp:sp>
    <dsp:sp modelId="{791C6AE0-FE20-405F-8155-24372AB6C7EB}">
      <dsp:nvSpPr>
        <dsp:cNvPr id="0" name=""/>
        <dsp:cNvSpPr/>
      </dsp:nvSpPr>
      <dsp:spPr>
        <a:xfrm>
          <a:off x="55145" y="3342892"/>
          <a:ext cx="1508868" cy="1329933"/>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kern="1200" dirty="0"/>
            <a:t>In person or virtual</a:t>
          </a:r>
        </a:p>
      </dsp:txBody>
      <dsp:txXfrm>
        <a:off x="94097" y="3381844"/>
        <a:ext cx="1430964" cy="1252029"/>
      </dsp:txXfrm>
    </dsp:sp>
    <dsp:sp modelId="{3560A881-C243-48B4-A30A-8C4ED9F04760}">
      <dsp:nvSpPr>
        <dsp:cNvPr id="0" name=""/>
        <dsp:cNvSpPr/>
      </dsp:nvSpPr>
      <dsp:spPr>
        <a:xfrm>
          <a:off x="74198" y="4829462"/>
          <a:ext cx="1470761" cy="1018138"/>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kern="1200" dirty="0"/>
            <a:t>1-2 sessions</a:t>
          </a:r>
        </a:p>
      </dsp:txBody>
      <dsp:txXfrm>
        <a:off x="104018" y="4859282"/>
        <a:ext cx="1411121" cy="958498"/>
      </dsp:txXfrm>
    </dsp:sp>
    <dsp:sp modelId="{F2EA71C5-16DB-4847-9DEB-F1A6EBE00602}">
      <dsp:nvSpPr>
        <dsp:cNvPr id="0" name=""/>
        <dsp:cNvSpPr/>
      </dsp:nvSpPr>
      <dsp:spPr>
        <a:xfrm>
          <a:off x="1716642" y="0"/>
          <a:ext cx="2063272" cy="6157234"/>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rtl="0">
            <a:lnSpc>
              <a:spcPct val="90000"/>
            </a:lnSpc>
            <a:spcBef>
              <a:spcPct val="0"/>
            </a:spcBef>
            <a:spcAft>
              <a:spcPct val="35000"/>
            </a:spcAft>
            <a:buNone/>
          </a:pPr>
          <a:r>
            <a:rPr lang="en-US" sz="3000" kern="1200" dirty="0"/>
            <a:t>Encourage</a:t>
          </a:r>
          <a:endParaRPr lang="en-US" sz="3000" kern="1200" dirty="0">
            <a:latin typeface="Calibri Light" panose="020F0302020204030204"/>
          </a:endParaRPr>
        </a:p>
      </dsp:txBody>
      <dsp:txXfrm>
        <a:off x="1716642" y="0"/>
        <a:ext cx="2063272" cy="1847170"/>
      </dsp:txXfrm>
    </dsp:sp>
    <dsp:sp modelId="{2A1132ED-4B57-411F-BAA4-8DB2251AAE4B}">
      <dsp:nvSpPr>
        <dsp:cNvPr id="0" name=""/>
        <dsp:cNvSpPr/>
      </dsp:nvSpPr>
      <dsp:spPr>
        <a:xfrm>
          <a:off x="2102891" y="1848809"/>
          <a:ext cx="1290774" cy="2586578"/>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Calibri Light" panose="020F0302020204030204"/>
            </a:rPr>
            <a:t>DPP</a:t>
          </a:r>
          <a:r>
            <a:rPr lang="en-US" sz="2400" kern="1200" dirty="0"/>
            <a:t> adapted for women with previous GDM</a:t>
          </a:r>
          <a:endParaRPr lang="en-US" sz="2400" kern="1200" dirty="0">
            <a:latin typeface="Calibri Light" panose="020F0302020204030204"/>
          </a:endParaRPr>
        </a:p>
      </dsp:txBody>
      <dsp:txXfrm>
        <a:off x="2140696" y="1886614"/>
        <a:ext cx="1215164" cy="2510968"/>
      </dsp:txXfrm>
    </dsp:sp>
    <dsp:sp modelId="{8CDB609C-EB38-4788-960F-3CA2C663D37A}">
      <dsp:nvSpPr>
        <dsp:cNvPr id="0" name=""/>
        <dsp:cNvSpPr/>
      </dsp:nvSpPr>
      <dsp:spPr>
        <a:xfrm>
          <a:off x="2122796" y="4524378"/>
          <a:ext cx="1250963" cy="655919"/>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rtl="0">
            <a:lnSpc>
              <a:spcPct val="90000"/>
            </a:lnSpc>
            <a:spcBef>
              <a:spcPct val="0"/>
            </a:spcBef>
            <a:spcAft>
              <a:spcPct val="35000"/>
            </a:spcAft>
            <a:buNone/>
          </a:pPr>
          <a:r>
            <a:rPr lang="en-US" sz="2200" kern="1200" dirty="0">
              <a:latin typeface="Calibri Light" panose="020F0302020204030204"/>
            </a:rPr>
            <a:t>In person</a:t>
          </a:r>
        </a:p>
      </dsp:txBody>
      <dsp:txXfrm>
        <a:off x="2142007" y="4543589"/>
        <a:ext cx="1212541" cy="617497"/>
      </dsp:txXfrm>
    </dsp:sp>
    <dsp:sp modelId="{4BA26154-CCDE-4A0E-B7BB-6C69E0326B8F}">
      <dsp:nvSpPr>
        <dsp:cNvPr id="0" name=""/>
        <dsp:cNvSpPr/>
      </dsp:nvSpPr>
      <dsp:spPr>
        <a:xfrm>
          <a:off x="2103743" y="5269290"/>
          <a:ext cx="1289070" cy="578443"/>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Calibri Light" panose="020F0302020204030204"/>
            </a:rPr>
            <a:t>1 year</a:t>
          </a:r>
          <a:endParaRPr lang="en-US" sz="2200" kern="1200" dirty="0"/>
        </a:p>
      </dsp:txBody>
      <dsp:txXfrm>
        <a:off x="2120685" y="5286232"/>
        <a:ext cx="1255186" cy="544559"/>
      </dsp:txXfrm>
    </dsp:sp>
    <dsp:sp modelId="{3F645C1B-EFEC-4D4C-8B56-06D1B67CBE13}">
      <dsp:nvSpPr>
        <dsp:cNvPr id="0" name=""/>
        <dsp:cNvSpPr/>
      </dsp:nvSpPr>
      <dsp:spPr>
        <a:xfrm>
          <a:off x="3881667" y="0"/>
          <a:ext cx="1641864" cy="6157234"/>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err="1"/>
            <a:t>HabitNu</a:t>
          </a:r>
          <a:endParaRPr lang="en-US" sz="3000" kern="1200" dirty="0"/>
        </a:p>
      </dsp:txBody>
      <dsp:txXfrm>
        <a:off x="3881667" y="0"/>
        <a:ext cx="1641864" cy="1847170"/>
      </dsp:txXfrm>
    </dsp:sp>
    <dsp:sp modelId="{2571DAB2-7587-499A-8C40-1FF7DC31FDAE}">
      <dsp:nvSpPr>
        <dsp:cNvPr id="0" name=""/>
        <dsp:cNvSpPr/>
      </dsp:nvSpPr>
      <dsp:spPr>
        <a:xfrm>
          <a:off x="4159915" y="1847696"/>
          <a:ext cx="1085368" cy="1209649"/>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rtl="0">
            <a:lnSpc>
              <a:spcPct val="90000"/>
            </a:lnSpc>
            <a:spcBef>
              <a:spcPct val="0"/>
            </a:spcBef>
            <a:spcAft>
              <a:spcPct val="35000"/>
            </a:spcAft>
            <a:buNone/>
          </a:pPr>
          <a:r>
            <a:rPr lang="en-US" sz="2400" kern="1200" dirty="0"/>
            <a:t>Online </a:t>
          </a:r>
          <a:r>
            <a:rPr lang="en-US" sz="2400" kern="1200" dirty="0">
              <a:latin typeface="Calibri Light" panose="020F0302020204030204"/>
            </a:rPr>
            <a:t>NDPP</a:t>
          </a:r>
        </a:p>
      </dsp:txBody>
      <dsp:txXfrm>
        <a:off x="4191704" y="1879485"/>
        <a:ext cx="1021790" cy="1146071"/>
      </dsp:txXfrm>
    </dsp:sp>
    <dsp:sp modelId="{D07EE999-5664-49F8-AF77-597F4165475C}">
      <dsp:nvSpPr>
        <dsp:cNvPr id="0" name=""/>
        <dsp:cNvSpPr/>
      </dsp:nvSpPr>
      <dsp:spPr>
        <a:xfrm>
          <a:off x="4159915" y="3243446"/>
          <a:ext cx="1085368" cy="1209649"/>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rtl="0">
            <a:lnSpc>
              <a:spcPct val="90000"/>
            </a:lnSpc>
            <a:spcBef>
              <a:spcPct val="0"/>
            </a:spcBef>
            <a:spcAft>
              <a:spcPct val="35000"/>
            </a:spcAft>
            <a:buNone/>
          </a:pPr>
          <a:r>
            <a:rPr lang="en-US" sz="2200" kern="1200" dirty="0">
              <a:latin typeface="Calibri Light" panose="020F0302020204030204"/>
            </a:rPr>
            <a:t>Virtual</a:t>
          </a:r>
        </a:p>
      </dsp:txBody>
      <dsp:txXfrm>
        <a:off x="4191704" y="3275235"/>
        <a:ext cx="1021790" cy="1146071"/>
      </dsp:txXfrm>
    </dsp:sp>
    <dsp:sp modelId="{4FB4CFC3-9C66-4763-9703-D424BBBE1D94}">
      <dsp:nvSpPr>
        <dsp:cNvPr id="0" name=""/>
        <dsp:cNvSpPr/>
      </dsp:nvSpPr>
      <dsp:spPr>
        <a:xfrm>
          <a:off x="4159915" y="4639196"/>
          <a:ext cx="1085368" cy="1209649"/>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Calibri Light" panose="020F0302020204030204"/>
            </a:rPr>
            <a:t>1 year</a:t>
          </a:r>
          <a:endParaRPr lang="en-US" sz="2200" kern="1200" dirty="0"/>
        </a:p>
      </dsp:txBody>
      <dsp:txXfrm>
        <a:off x="4191704" y="4670985"/>
        <a:ext cx="1021790" cy="1146071"/>
      </dsp:txXfrm>
    </dsp:sp>
    <dsp:sp modelId="{F151F6F1-5507-46ED-BEE2-D8787DA86998}">
      <dsp:nvSpPr>
        <dsp:cNvPr id="0" name=""/>
        <dsp:cNvSpPr/>
      </dsp:nvSpPr>
      <dsp:spPr>
        <a:xfrm>
          <a:off x="5625285" y="0"/>
          <a:ext cx="1750564" cy="6157234"/>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Health Coaching</a:t>
          </a:r>
        </a:p>
      </dsp:txBody>
      <dsp:txXfrm>
        <a:off x="5625285" y="0"/>
        <a:ext cx="1750564" cy="1847170"/>
      </dsp:txXfrm>
    </dsp:sp>
    <dsp:sp modelId="{28B00365-FF1B-4CA3-9A82-6AF332381FC8}">
      <dsp:nvSpPr>
        <dsp:cNvPr id="0" name=""/>
        <dsp:cNvSpPr/>
      </dsp:nvSpPr>
      <dsp:spPr>
        <a:xfrm>
          <a:off x="5779274" y="1847696"/>
          <a:ext cx="1442585" cy="1209649"/>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rtl="0">
            <a:lnSpc>
              <a:spcPct val="90000"/>
            </a:lnSpc>
            <a:spcBef>
              <a:spcPct val="0"/>
            </a:spcBef>
            <a:spcAft>
              <a:spcPct val="35000"/>
            </a:spcAft>
            <a:buNone/>
          </a:pPr>
          <a:r>
            <a:rPr lang="en-US" sz="2400" kern="1200" dirty="0"/>
            <a:t>Health </a:t>
          </a:r>
          <a:r>
            <a:rPr lang="en-US" sz="2400" kern="1200" dirty="0">
              <a:latin typeface="Calibri Light" panose="020F0302020204030204"/>
            </a:rPr>
            <a:t>coaching</a:t>
          </a:r>
        </a:p>
      </dsp:txBody>
      <dsp:txXfrm>
        <a:off x="5814703" y="1883125"/>
        <a:ext cx="1371727" cy="1138791"/>
      </dsp:txXfrm>
    </dsp:sp>
    <dsp:sp modelId="{8BD7166B-16B4-4E2A-829C-6E26B345663A}">
      <dsp:nvSpPr>
        <dsp:cNvPr id="0" name=""/>
        <dsp:cNvSpPr/>
      </dsp:nvSpPr>
      <dsp:spPr>
        <a:xfrm>
          <a:off x="5957883" y="3243446"/>
          <a:ext cx="1085368" cy="1209649"/>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rtl="0">
            <a:lnSpc>
              <a:spcPct val="90000"/>
            </a:lnSpc>
            <a:spcBef>
              <a:spcPct val="0"/>
            </a:spcBef>
            <a:spcAft>
              <a:spcPct val="35000"/>
            </a:spcAft>
            <a:buNone/>
          </a:pPr>
          <a:r>
            <a:rPr lang="en-US" sz="2200" kern="1200" dirty="0">
              <a:latin typeface="Calibri Light" panose="020F0302020204030204"/>
            </a:rPr>
            <a:t>Virtual</a:t>
          </a:r>
        </a:p>
      </dsp:txBody>
      <dsp:txXfrm>
        <a:off x="5989672" y="3275235"/>
        <a:ext cx="1021790" cy="1146071"/>
      </dsp:txXfrm>
    </dsp:sp>
    <dsp:sp modelId="{BD758B76-CA32-4581-9126-E1D7FF04B7EB}">
      <dsp:nvSpPr>
        <dsp:cNvPr id="0" name=""/>
        <dsp:cNvSpPr/>
      </dsp:nvSpPr>
      <dsp:spPr>
        <a:xfrm>
          <a:off x="5957883" y="4639196"/>
          <a:ext cx="1085368" cy="1209649"/>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Calibri Light" panose="020F0302020204030204"/>
            </a:rPr>
            <a:t>3</a:t>
          </a:r>
          <a:r>
            <a:rPr lang="en-US" sz="2200" kern="1200" dirty="0"/>
            <a:t> months</a:t>
          </a:r>
        </a:p>
      </dsp:txBody>
      <dsp:txXfrm>
        <a:off x="5989672" y="4670985"/>
        <a:ext cx="1021790" cy="1146071"/>
      </dsp:txXfrm>
    </dsp:sp>
    <dsp:sp modelId="{C768297B-D215-4F20-8D32-A6E97C4B26D6}">
      <dsp:nvSpPr>
        <dsp:cNvPr id="0" name=""/>
        <dsp:cNvSpPr/>
      </dsp:nvSpPr>
      <dsp:spPr>
        <a:xfrm>
          <a:off x="7501046" y="0"/>
          <a:ext cx="1820461" cy="6157234"/>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Healthy Me</a:t>
          </a:r>
        </a:p>
      </dsp:txBody>
      <dsp:txXfrm>
        <a:off x="7501046" y="0"/>
        <a:ext cx="1820461" cy="1847170"/>
      </dsp:txXfrm>
    </dsp:sp>
    <dsp:sp modelId="{6684436E-1115-4B8D-B8FD-31CD4CFB52F1}">
      <dsp:nvSpPr>
        <dsp:cNvPr id="0" name=""/>
        <dsp:cNvSpPr/>
      </dsp:nvSpPr>
      <dsp:spPr>
        <a:xfrm>
          <a:off x="7705956" y="1848197"/>
          <a:ext cx="1363754" cy="1088489"/>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rtl="0">
            <a:lnSpc>
              <a:spcPct val="90000"/>
            </a:lnSpc>
            <a:spcBef>
              <a:spcPct val="0"/>
            </a:spcBef>
            <a:spcAft>
              <a:spcPct val="35000"/>
            </a:spcAft>
            <a:buNone/>
          </a:pPr>
          <a:r>
            <a:rPr lang="en-US" sz="2400" kern="1200" dirty="0"/>
            <a:t>Health coaching </a:t>
          </a:r>
          <a:endParaRPr lang="en-US" sz="2400" kern="1200" dirty="0">
            <a:latin typeface="Calibri Light" panose="020F0302020204030204"/>
          </a:endParaRPr>
        </a:p>
      </dsp:txBody>
      <dsp:txXfrm>
        <a:off x="7737837" y="1880078"/>
        <a:ext cx="1299992" cy="1024727"/>
      </dsp:txXfrm>
    </dsp:sp>
    <dsp:sp modelId="{DC5B6E29-D8EB-4FBF-B2CB-4CB2D793966A}">
      <dsp:nvSpPr>
        <dsp:cNvPr id="0" name=""/>
        <dsp:cNvSpPr/>
      </dsp:nvSpPr>
      <dsp:spPr>
        <a:xfrm>
          <a:off x="7845149" y="3104147"/>
          <a:ext cx="1085368" cy="1488248"/>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rtl="0">
            <a:lnSpc>
              <a:spcPct val="90000"/>
            </a:lnSpc>
            <a:spcBef>
              <a:spcPct val="0"/>
            </a:spcBef>
            <a:spcAft>
              <a:spcPct val="35000"/>
            </a:spcAft>
            <a:buNone/>
          </a:pPr>
          <a:r>
            <a:rPr lang="en-US" sz="2200" kern="1200" dirty="0"/>
            <a:t>In person or </a:t>
          </a:r>
          <a:r>
            <a:rPr lang="en-US" sz="2200" kern="1200" dirty="0">
              <a:latin typeface="Calibri Light" panose="020F0302020204030204"/>
            </a:rPr>
            <a:t>virtual</a:t>
          </a:r>
        </a:p>
      </dsp:txBody>
      <dsp:txXfrm>
        <a:off x="7876938" y="3135936"/>
        <a:ext cx="1021790" cy="1424670"/>
      </dsp:txXfrm>
    </dsp:sp>
    <dsp:sp modelId="{A7BA0A28-2CAA-47A3-8B75-EFAF3659EF7E}">
      <dsp:nvSpPr>
        <dsp:cNvPr id="0" name=""/>
        <dsp:cNvSpPr/>
      </dsp:nvSpPr>
      <dsp:spPr>
        <a:xfrm>
          <a:off x="7845149" y="4759855"/>
          <a:ext cx="1085368" cy="1088489"/>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Calibri Light" panose="020F0302020204030204"/>
            </a:rPr>
            <a:t>6</a:t>
          </a:r>
          <a:r>
            <a:rPr lang="en-US" sz="2200" kern="1200" dirty="0"/>
            <a:t> months</a:t>
          </a:r>
        </a:p>
      </dsp:txBody>
      <dsp:txXfrm>
        <a:off x="7876938" y="4791644"/>
        <a:ext cx="1021790" cy="1024911"/>
      </dsp:txXfrm>
    </dsp:sp>
    <dsp:sp modelId="{370D82FD-10D1-4C0D-A17D-81414ED10150}">
      <dsp:nvSpPr>
        <dsp:cNvPr id="0" name=""/>
        <dsp:cNvSpPr/>
      </dsp:nvSpPr>
      <dsp:spPr>
        <a:xfrm>
          <a:off x="9399817" y="0"/>
          <a:ext cx="1356710" cy="6157234"/>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NDPP</a:t>
          </a:r>
        </a:p>
      </dsp:txBody>
      <dsp:txXfrm>
        <a:off x="9399817" y="0"/>
        <a:ext cx="1356710" cy="1847170"/>
      </dsp:txXfrm>
    </dsp:sp>
    <dsp:sp modelId="{7BA78061-D97F-4454-8A30-FBDC6B051810}">
      <dsp:nvSpPr>
        <dsp:cNvPr id="0" name=""/>
        <dsp:cNvSpPr/>
      </dsp:nvSpPr>
      <dsp:spPr>
        <a:xfrm>
          <a:off x="9535489" y="1847696"/>
          <a:ext cx="1085368" cy="1209649"/>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rtl="0">
            <a:lnSpc>
              <a:spcPct val="90000"/>
            </a:lnSpc>
            <a:spcBef>
              <a:spcPct val="0"/>
            </a:spcBef>
            <a:spcAft>
              <a:spcPct val="35000"/>
            </a:spcAft>
            <a:buNone/>
          </a:pPr>
          <a:r>
            <a:rPr lang="en-US" sz="2400" kern="1200" dirty="0"/>
            <a:t>YMCA NDPP </a:t>
          </a:r>
          <a:endParaRPr lang="en-US" sz="2400" kern="1200" dirty="0">
            <a:latin typeface="Calibri Light" panose="020F0302020204030204"/>
          </a:endParaRPr>
        </a:p>
      </dsp:txBody>
      <dsp:txXfrm>
        <a:off x="9567278" y="1879485"/>
        <a:ext cx="1021790" cy="1146071"/>
      </dsp:txXfrm>
    </dsp:sp>
    <dsp:sp modelId="{FF6C55EA-354B-4338-8902-59160E4A3090}">
      <dsp:nvSpPr>
        <dsp:cNvPr id="0" name=""/>
        <dsp:cNvSpPr/>
      </dsp:nvSpPr>
      <dsp:spPr>
        <a:xfrm>
          <a:off x="9535489" y="3243446"/>
          <a:ext cx="1085368" cy="1209649"/>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rtl="0">
            <a:lnSpc>
              <a:spcPct val="90000"/>
            </a:lnSpc>
            <a:spcBef>
              <a:spcPct val="0"/>
            </a:spcBef>
            <a:spcAft>
              <a:spcPct val="35000"/>
            </a:spcAft>
            <a:buNone/>
          </a:pPr>
          <a:r>
            <a:rPr lang="en-US" sz="2200" kern="1200" dirty="0">
              <a:latin typeface="Calibri Light" panose="020F0302020204030204"/>
            </a:rPr>
            <a:t>In person</a:t>
          </a:r>
        </a:p>
      </dsp:txBody>
      <dsp:txXfrm>
        <a:off x="9567278" y="3275235"/>
        <a:ext cx="1021790" cy="1146071"/>
      </dsp:txXfrm>
    </dsp:sp>
    <dsp:sp modelId="{FD16A50C-C3F0-474F-9F7F-3A9B2578C9AC}">
      <dsp:nvSpPr>
        <dsp:cNvPr id="0" name=""/>
        <dsp:cNvSpPr/>
      </dsp:nvSpPr>
      <dsp:spPr>
        <a:xfrm>
          <a:off x="9535489" y="4639196"/>
          <a:ext cx="1085368" cy="1209649"/>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Calibri Light" panose="020F0302020204030204"/>
            </a:rPr>
            <a:t>1 year</a:t>
          </a:r>
          <a:endParaRPr lang="en-US" sz="2200" kern="1200" dirty="0"/>
        </a:p>
      </dsp:txBody>
      <dsp:txXfrm>
        <a:off x="9567278" y="4670985"/>
        <a:ext cx="1021790" cy="1146071"/>
      </dsp:txXfrm>
    </dsp:sp>
    <dsp:sp modelId="{2E44CC64-AAB2-4A84-816C-E0E27D3C3197}">
      <dsp:nvSpPr>
        <dsp:cNvPr id="0" name=""/>
        <dsp:cNvSpPr/>
      </dsp:nvSpPr>
      <dsp:spPr>
        <a:xfrm>
          <a:off x="10858282" y="0"/>
          <a:ext cx="1868462" cy="6157234"/>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Weight Watchers</a:t>
          </a:r>
        </a:p>
      </dsp:txBody>
      <dsp:txXfrm>
        <a:off x="10858282" y="0"/>
        <a:ext cx="1868462" cy="1847170"/>
      </dsp:txXfrm>
    </dsp:sp>
    <dsp:sp modelId="{EE8A799A-FBCF-4EB2-91C9-D86B6B024DF9}">
      <dsp:nvSpPr>
        <dsp:cNvPr id="0" name=""/>
        <dsp:cNvSpPr/>
      </dsp:nvSpPr>
      <dsp:spPr>
        <a:xfrm>
          <a:off x="10993204" y="1847705"/>
          <a:ext cx="1598617" cy="204066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Calibri Light" panose="020F0302020204030204"/>
            </a:rPr>
            <a:t>Point-based weight loss program  </a:t>
          </a:r>
        </a:p>
      </dsp:txBody>
      <dsp:txXfrm>
        <a:off x="11040026" y="1894527"/>
        <a:ext cx="1504973" cy="1947017"/>
      </dsp:txXfrm>
    </dsp:sp>
    <dsp:sp modelId="{B6EE4E5D-750B-410D-925C-2CE5469EDABF}">
      <dsp:nvSpPr>
        <dsp:cNvPr id="0" name=""/>
        <dsp:cNvSpPr/>
      </dsp:nvSpPr>
      <dsp:spPr>
        <a:xfrm>
          <a:off x="11005099" y="4001109"/>
          <a:ext cx="1574826" cy="1002160"/>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rtl="0">
            <a:lnSpc>
              <a:spcPct val="90000"/>
            </a:lnSpc>
            <a:spcBef>
              <a:spcPct val="0"/>
            </a:spcBef>
            <a:spcAft>
              <a:spcPct val="35000"/>
            </a:spcAft>
            <a:buNone/>
          </a:pPr>
          <a:r>
            <a:rPr lang="en-US" sz="2200" kern="1200" dirty="0"/>
            <a:t>In person and/or </a:t>
          </a:r>
          <a:r>
            <a:rPr lang="en-US" sz="2200" kern="1200" dirty="0">
              <a:latin typeface="Calibri Light" panose="020F0302020204030204"/>
            </a:rPr>
            <a:t>virtual</a:t>
          </a:r>
        </a:p>
      </dsp:txBody>
      <dsp:txXfrm>
        <a:off x="11034451" y="4030461"/>
        <a:ext cx="1516122" cy="943456"/>
      </dsp:txXfrm>
    </dsp:sp>
    <dsp:sp modelId="{8E71BA4E-9FE6-4942-9313-0E4C0EC92CC7}">
      <dsp:nvSpPr>
        <dsp:cNvPr id="0" name=""/>
        <dsp:cNvSpPr/>
      </dsp:nvSpPr>
      <dsp:spPr>
        <a:xfrm>
          <a:off x="11005099" y="5116011"/>
          <a:ext cx="1574826" cy="732825"/>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Calibri Light" panose="020F0302020204030204"/>
            </a:rPr>
            <a:t>6</a:t>
          </a:r>
          <a:r>
            <a:rPr lang="en-US" sz="2200" kern="1200" dirty="0"/>
            <a:t> months</a:t>
          </a:r>
        </a:p>
      </dsp:txBody>
      <dsp:txXfrm>
        <a:off x="11026563" y="5137475"/>
        <a:ext cx="1531898" cy="689897"/>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835669D-D187-999A-3274-27C18ECEB6C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F7E9F83-2169-CAC2-5DE9-2ED761266A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27B45E-0EAB-5241-BB26-FBB944129463}" type="datetimeFigureOut">
              <a:rPr lang="en-US" smtClean="0"/>
              <a:t>7/30/2024</a:t>
            </a:fld>
            <a:endParaRPr lang="en-US"/>
          </a:p>
        </p:txBody>
      </p:sp>
      <p:sp>
        <p:nvSpPr>
          <p:cNvPr id="4" name="Footer Placeholder 3">
            <a:extLst>
              <a:ext uri="{FF2B5EF4-FFF2-40B4-BE49-F238E27FC236}">
                <a16:creationId xmlns:a16="http://schemas.microsoft.com/office/drawing/2014/main" id="{3D6B1541-ED34-D355-4FDC-D137F4337E7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68AE378-CE65-E285-B277-11341455C2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64615FF-C032-A546-A3D6-BDB334CD5795}" type="slidenum">
              <a:rPr lang="en-US" smtClean="0"/>
              <a:t>‹#›</a:t>
            </a:fld>
            <a:endParaRPr lang="en-US"/>
          </a:p>
        </p:txBody>
      </p:sp>
    </p:spTree>
    <p:extLst>
      <p:ext uri="{BB962C8B-B14F-4D97-AF65-F5344CB8AC3E}">
        <p14:creationId xmlns:p14="http://schemas.microsoft.com/office/powerpoint/2010/main" val="3107801158"/>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A40595-B3B1-444E-ACE8-8C1A5FC8587E}" type="datetimeFigureOut">
              <a:rPr lang="en-US" smtClean="0"/>
              <a:t>7/30/2024</a:t>
            </a:fld>
            <a:endParaRPr lang="en-US"/>
          </a:p>
        </p:txBody>
      </p:sp>
      <p:sp>
        <p:nvSpPr>
          <p:cNvPr id="4" name="Slide Image Placeholder 3"/>
          <p:cNvSpPr>
            <a:spLocks noGrp="1" noRot="1" noChangeAspect="1"/>
          </p:cNvSpPr>
          <p:nvPr>
            <p:ph type="sldImg" idx="2"/>
          </p:nvPr>
        </p:nvSpPr>
        <p:spPr>
          <a:xfrm>
            <a:off x="1335088" y="1143000"/>
            <a:ext cx="41878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0C091F-0643-EA49-ADD9-554F50B9922D}" type="slidenum">
              <a:rPr lang="en-US" smtClean="0"/>
              <a:t>‹#›</a:t>
            </a:fld>
            <a:endParaRPr lang="en-US"/>
          </a:p>
        </p:txBody>
      </p:sp>
    </p:spTree>
    <p:extLst>
      <p:ext uri="{BB962C8B-B14F-4D97-AF65-F5344CB8AC3E}">
        <p14:creationId xmlns:p14="http://schemas.microsoft.com/office/powerpoint/2010/main" val="1932349865"/>
      </p:ext>
    </p:extLst>
  </p:cSld>
  <p:clrMap bg1="lt1" tx1="dk1" bg2="lt2" tx2="dk2" accent1="accent1" accent2="accent2" accent3="accent3" accent4="accent4" accent5="accent5" accent6="accent6" hlink="hlink" folHlink="folHlink"/>
  <p:notesStyle>
    <a:lvl1pPr marL="0" algn="l" defTabSz="2896819" rtl="0" eaLnBrk="1" latinLnBrk="0" hangingPunct="1">
      <a:defRPr sz="3802" kern="1200">
        <a:solidFill>
          <a:schemeClr val="tx1"/>
        </a:solidFill>
        <a:latin typeface="+mn-lt"/>
        <a:ea typeface="+mn-ea"/>
        <a:cs typeface="+mn-cs"/>
      </a:defRPr>
    </a:lvl1pPr>
    <a:lvl2pPr marL="1448410" algn="l" defTabSz="2896819" rtl="0" eaLnBrk="1" latinLnBrk="0" hangingPunct="1">
      <a:defRPr sz="3802" kern="1200">
        <a:solidFill>
          <a:schemeClr val="tx1"/>
        </a:solidFill>
        <a:latin typeface="+mn-lt"/>
        <a:ea typeface="+mn-ea"/>
        <a:cs typeface="+mn-cs"/>
      </a:defRPr>
    </a:lvl2pPr>
    <a:lvl3pPr marL="2896819" algn="l" defTabSz="2896819" rtl="0" eaLnBrk="1" latinLnBrk="0" hangingPunct="1">
      <a:defRPr sz="3802" kern="1200">
        <a:solidFill>
          <a:schemeClr val="tx1"/>
        </a:solidFill>
        <a:latin typeface="+mn-lt"/>
        <a:ea typeface="+mn-ea"/>
        <a:cs typeface="+mn-cs"/>
      </a:defRPr>
    </a:lvl3pPr>
    <a:lvl4pPr marL="4345229" algn="l" defTabSz="2896819" rtl="0" eaLnBrk="1" latinLnBrk="0" hangingPunct="1">
      <a:defRPr sz="3802" kern="1200">
        <a:solidFill>
          <a:schemeClr val="tx1"/>
        </a:solidFill>
        <a:latin typeface="+mn-lt"/>
        <a:ea typeface="+mn-ea"/>
        <a:cs typeface="+mn-cs"/>
      </a:defRPr>
    </a:lvl4pPr>
    <a:lvl5pPr marL="5793638" algn="l" defTabSz="2896819" rtl="0" eaLnBrk="1" latinLnBrk="0" hangingPunct="1">
      <a:defRPr sz="3802" kern="1200">
        <a:solidFill>
          <a:schemeClr val="tx1"/>
        </a:solidFill>
        <a:latin typeface="+mn-lt"/>
        <a:ea typeface="+mn-ea"/>
        <a:cs typeface="+mn-cs"/>
      </a:defRPr>
    </a:lvl5pPr>
    <a:lvl6pPr marL="7242048" algn="l" defTabSz="2896819" rtl="0" eaLnBrk="1" latinLnBrk="0" hangingPunct="1">
      <a:defRPr sz="3802" kern="1200">
        <a:solidFill>
          <a:schemeClr val="tx1"/>
        </a:solidFill>
        <a:latin typeface="+mn-lt"/>
        <a:ea typeface="+mn-ea"/>
        <a:cs typeface="+mn-cs"/>
      </a:defRPr>
    </a:lvl6pPr>
    <a:lvl7pPr marL="8690458" algn="l" defTabSz="2896819" rtl="0" eaLnBrk="1" latinLnBrk="0" hangingPunct="1">
      <a:defRPr sz="3802" kern="1200">
        <a:solidFill>
          <a:schemeClr val="tx1"/>
        </a:solidFill>
        <a:latin typeface="+mn-lt"/>
        <a:ea typeface="+mn-ea"/>
        <a:cs typeface="+mn-cs"/>
      </a:defRPr>
    </a:lvl7pPr>
    <a:lvl8pPr marL="10138867" algn="l" defTabSz="2896819" rtl="0" eaLnBrk="1" latinLnBrk="0" hangingPunct="1">
      <a:defRPr sz="3802" kern="1200">
        <a:solidFill>
          <a:schemeClr val="tx1"/>
        </a:solidFill>
        <a:latin typeface="+mn-lt"/>
        <a:ea typeface="+mn-ea"/>
        <a:cs typeface="+mn-cs"/>
      </a:defRPr>
    </a:lvl8pPr>
    <a:lvl9pPr marL="11587277" algn="l" defTabSz="2896819" rtl="0" eaLnBrk="1" latinLnBrk="0" hangingPunct="1">
      <a:defRPr sz="3802"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quot;new&quot; sty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328388" y="2743200"/>
            <a:ext cx="13245612" cy="13258800"/>
          </a:xfrm>
        </p:spPr>
        <p:txBody>
          <a:bodyPr anchor="t">
            <a:normAutofit/>
          </a:bodyPr>
          <a:lstStyle>
            <a:lvl1pPr marL="0" marR="0" indent="0" algn="l" defTabSz="3413730" rtl="0" eaLnBrk="1" fontAlgn="auto" latinLnBrk="0" hangingPunct="1">
              <a:lnSpc>
                <a:spcPts val="11000"/>
              </a:lnSpc>
              <a:spcBef>
                <a:spcPct val="0"/>
              </a:spcBef>
              <a:spcAft>
                <a:spcPts val="0"/>
              </a:spcAft>
              <a:buClrTx/>
              <a:buSzTx/>
              <a:buFontTx/>
              <a:buNone/>
              <a:tabLst/>
              <a:defRPr sz="10000"/>
            </a:lvl1pPr>
          </a:lstStyle>
          <a:p>
            <a:r>
              <a:rPr lang="en-US" dirty="0"/>
              <a:t>THE THING YOU WANT US TO REMEMBER ABOUT YOUR RESEARCH!</a:t>
            </a:r>
          </a:p>
        </p:txBody>
      </p:sp>
      <p:sp>
        <p:nvSpPr>
          <p:cNvPr id="3" name="Subtitle 2"/>
          <p:cNvSpPr>
            <a:spLocks noGrp="1"/>
          </p:cNvSpPr>
          <p:nvPr>
            <p:ph type="subTitle" idx="1" hasCustomPrompt="1"/>
          </p:nvPr>
        </p:nvSpPr>
        <p:spPr>
          <a:xfrm>
            <a:off x="7328388" y="16459201"/>
            <a:ext cx="13245612" cy="1363134"/>
          </a:xfrm>
        </p:spPr>
        <p:txBody>
          <a:bodyPr>
            <a:normAutofit/>
          </a:bodyPr>
          <a:lstStyle>
            <a:lvl1pPr marL="0" indent="0" algn="l">
              <a:buNone/>
              <a:defRPr sz="7200" b="0" i="0">
                <a:latin typeface="BentonSansCond Medium" panose="02000606040000020004" pitchFamily="2" charset="77"/>
              </a:defRPr>
            </a:lvl1pPr>
            <a:lvl2pPr marL="1706865" indent="0" algn="ctr">
              <a:buNone/>
              <a:defRPr sz="7467"/>
            </a:lvl2pPr>
            <a:lvl3pPr marL="3413730" indent="0" algn="ctr">
              <a:buNone/>
              <a:defRPr sz="6720"/>
            </a:lvl3pPr>
            <a:lvl4pPr marL="5120594" indent="0" algn="ctr">
              <a:buNone/>
              <a:defRPr sz="5973"/>
            </a:lvl4pPr>
            <a:lvl5pPr marL="6827459" indent="0" algn="ctr">
              <a:buNone/>
              <a:defRPr sz="5973"/>
            </a:lvl5pPr>
            <a:lvl6pPr marL="8534324" indent="0" algn="ctr">
              <a:buNone/>
              <a:defRPr sz="5973"/>
            </a:lvl6pPr>
            <a:lvl7pPr marL="10241189" indent="0" algn="ctr">
              <a:buNone/>
              <a:defRPr sz="5973"/>
            </a:lvl7pPr>
            <a:lvl8pPr marL="11948053" indent="0" algn="ctr">
              <a:buNone/>
              <a:defRPr sz="5973"/>
            </a:lvl8pPr>
            <a:lvl9pPr marL="13654918" indent="0" algn="ctr">
              <a:buNone/>
              <a:defRPr sz="5973"/>
            </a:lvl9pPr>
          </a:lstStyle>
          <a:p>
            <a:r>
              <a:rPr lang="en-US" dirty="0"/>
              <a:t>The Title of Your Poster</a:t>
            </a:r>
          </a:p>
        </p:txBody>
      </p:sp>
      <p:sp>
        <p:nvSpPr>
          <p:cNvPr id="11" name="Text Placeholder 10">
            <a:extLst>
              <a:ext uri="{FF2B5EF4-FFF2-40B4-BE49-F238E27FC236}">
                <a16:creationId xmlns:a16="http://schemas.microsoft.com/office/drawing/2014/main" id="{C34B2CB9-8FA3-030A-E11D-794BB8046EC1}"/>
              </a:ext>
            </a:extLst>
          </p:cNvPr>
          <p:cNvSpPr>
            <a:spLocks noGrp="1"/>
          </p:cNvSpPr>
          <p:nvPr>
            <p:ph type="body" sz="quarter" idx="13" hasCustomPrompt="1"/>
          </p:nvPr>
        </p:nvSpPr>
        <p:spPr>
          <a:xfrm>
            <a:off x="7315200" y="18090308"/>
            <a:ext cx="13246100" cy="1828800"/>
          </a:xfrm>
        </p:spPr>
        <p:txBody>
          <a:bodyPr>
            <a:normAutofit/>
          </a:bodyPr>
          <a:lstStyle>
            <a:lvl1pPr marL="0" indent="0">
              <a:buNone/>
              <a:defRPr sz="3200"/>
            </a:lvl1pPr>
          </a:lstStyle>
          <a:p>
            <a:pPr lvl="0"/>
            <a:r>
              <a:rPr lang="en-US" dirty="0"/>
              <a:t>Authors</a:t>
            </a:r>
          </a:p>
        </p:txBody>
      </p:sp>
      <p:sp>
        <p:nvSpPr>
          <p:cNvPr id="13" name="Text Placeholder 12">
            <a:extLst>
              <a:ext uri="{FF2B5EF4-FFF2-40B4-BE49-F238E27FC236}">
                <a16:creationId xmlns:a16="http://schemas.microsoft.com/office/drawing/2014/main" id="{6CCF3B95-0ACF-52F9-E050-033555689441}"/>
              </a:ext>
            </a:extLst>
          </p:cNvPr>
          <p:cNvSpPr>
            <a:spLocks noGrp="1"/>
          </p:cNvSpPr>
          <p:nvPr>
            <p:ph type="body" sz="quarter" idx="14" hasCustomPrompt="1"/>
          </p:nvPr>
        </p:nvSpPr>
        <p:spPr>
          <a:xfrm>
            <a:off x="457200" y="3486150"/>
            <a:ext cx="6400800" cy="5657850"/>
          </a:xfrm>
        </p:spPr>
        <p:txBody>
          <a:bodyPr>
            <a:noAutofit/>
          </a:bodyPr>
          <a:lstStyle>
            <a:lvl1pPr marL="0" indent="0">
              <a:buNone/>
              <a:defRPr sz="3200"/>
            </a:lvl1pPr>
            <a:lvl2pPr marL="1706865" indent="0">
              <a:buNone/>
              <a:defRPr sz="3200"/>
            </a:lvl2pPr>
            <a:lvl3pPr marL="3413730" indent="0">
              <a:buNone/>
              <a:defRPr sz="3200"/>
            </a:lvl3pPr>
            <a:lvl4pPr marL="5120595" indent="0">
              <a:buNone/>
              <a:defRPr sz="3200"/>
            </a:lvl4pPr>
            <a:lvl5pPr marL="6827459" indent="0">
              <a:buNone/>
              <a:defRPr sz="3200"/>
            </a:lvl5pPr>
          </a:lstStyle>
          <a:p>
            <a:pPr lvl="0"/>
            <a:r>
              <a:rPr lang="en-US" dirty="0"/>
              <a:t>Background</a:t>
            </a:r>
          </a:p>
        </p:txBody>
      </p:sp>
      <p:sp>
        <p:nvSpPr>
          <p:cNvPr id="14" name="Text Placeholder 12">
            <a:extLst>
              <a:ext uri="{FF2B5EF4-FFF2-40B4-BE49-F238E27FC236}">
                <a16:creationId xmlns:a16="http://schemas.microsoft.com/office/drawing/2014/main" id="{83CD328E-EBA7-389B-A3B3-8D020460DC6F}"/>
              </a:ext>
            </a:extLst>
          </p:cNvPr>
          <p:cNvSpPr>
            <a:spLocks noGrp="1"/>
          </p:cNvSpPr>
          <p:nvPr>
            <p:ph type="body" sz="quarter" idx="15" hasCustomPrompt="1"/>
          </p:nvPr>
        </p:nvSpPr>
        <p:spPr>
          <a:xfrm>
            <a:off x="457200" y="10344148"/>
            <a:ext cx="6400800" cy="5657851"/>
          </a:xfrm>
        </p:spPr>
        <p:txBody>
          <a:bodyPr>
            <a:noAutofit/>
          </a:bodyPr>
          <a:lstStyle>
            <a:lvl1pPr marL="0" indent="0">
              <a:buNone/>
              <a:defRPr sz="3200"/>
            </a:lvl1pPr>
            <a:lvl2pPr marL="1706865" indent="0">
              <a:buNone/>
              <a:defRPr sz="3200"/>
            </a:lvl2pPr>
            <a:lvl3pPr marL="3413730" indent="0">
              <a:buNone/>
              <a:defRPr sz="3200"/>
            </a:lvl3pPr>
            <a:lvl4pPr marL="5120595" indent="0">
              <a:buNone/>
              <a:defRPr sz="3200"/>
            </a:lvl4pPr>
            <a:lvl5pPr marL="6827459" indent="0">
              <a:buNone/>
              <a:defRPr sz="3200"/>
            </a:lvl5pPr>
          </a:lstStyle>
          <a:p>
            <a:pPr lvl="0"/>
            <a:r>
              <a:rPr lang="en-US" dirty="0"/>
              <a:t>Methods</a:t>
            </a:r>
          </a:p>
        </p:txBody>
      </p:sp>
      <p:sp>
        <p:nvSpPr>
          <p:cNvPr id="15" name="Text Placeholder 12">
            <a:extLst>
              <a:ext uri="{FF2B5EF4-FFF2-40B4-BE49-F238E27FC236}">
                <a16:creationId xmlns:a16="http://schemas.microsoft.com/office/drawing/2014/main" id="{A9778EE9-9CA0-B12A-0E50-E58C88480651}"/>
              </a:ext>
            </a:extLst>
          </p:cNvPr>
          <p:cNvSpPr>
            <a:spLocks noGrp="1"/>
          </p:cNvSpPr>
          <p:nvPr>
            <p:ph type="body" sz="quarter" idx="16" hasCustomPrompt="1"/>
          </p:nvPr>
        </p:nvSpPr>
        <p:spPr>
          <a:xfrm>
            <a:off x="457200" y="17202146"/>
            <a:ext cx="6400800" cy="5657853"/>
          </a:xfrm>
        </p:spPr>
        <p:txBody>
          <a:bodyPr>
            <a:noAutofit/>
          </a:bodyPr>
          <a:lstStyle>
            <a:lvl1pPr marL="0" indent="0">
              <a:buNone/>
              <a:defRPr sz="3200"/>
            </a:lvl1pPr>
            <a:lvl2pPr marL="1706865" indent="0">
              <a:buNone/>
              <a:defRPr sz="3200"/>
            </a:lvl2pPr>
            <a:lvl3pPr marL="3413730" indent="0">
              <a:buNone/>
              <a:defRPr sz="3200"/>
            </a:lvl3pPr>
            <a:lvl4pPr marL="5120595" indent="0">
              <a:buNone/>
              <a:defRPr sz="3200"/>
            </a:lvl4pPr>
            <a:lvl5pPr marL="6827459" indent="0">
              <a:buNone/>
              <a:defRPr sz="3200"/>
            </a:lvl5pPr>
          </a:lstStyle>
          <a:p>
            <a:pPr lvl="0"/>
            <a:r>
              <a:rPr lang="en-US" dirty="0"/>
              <a:t>Results</a:t>
            </a:r>
          </a:p>
        </p:txBody>
      </p:sp>
    </p:spTree>
    <p:extLst>
      <p:ext uri="{BB962C8B-B14F-4D97-AF65-F5344CB8AC3E}">
        <p14:creationId xmlns:p14="http://schemas.microsoft.com/office/powerpoint/2010/main" val="2806012333"/>
      </p:ext>
    </p:extLst>
  </p:cSld>
  <p:clrMapOvr>
    <a:masterClrMapping/>
  </p:clrMapOvr>
  <p:extLst>
    <p:ext uri="{DCECCB84-F9BA-43D5-87BE-67443E8EF086}">
      <p15:sldGuideLst xmlns:p15="http://schemas.microsoft.com/office/powerpoint/2012/main">
        <p15:guide id="1" orient="horz" pos="6048">
          <p15:clr>
            <a:srgbClr val="FBAE40"/>
          </p15:clr>
        </p15:guide>
        <p15:guide id="2" pos="8928">
          <p15:clr>
            <a:srgbClr val="FBAE40"/>
          </p15:clr>
        </p15:guide>
        <p15:guide id="3" pos="12960">
          <p15:clr>
            <a:srgbClr val="FBAE40"/>
          </p15:clr>
        </p15:guide>
        <p15:guide id="4" pos="13248">
          <p15:clr>
            <a:srgbClr val="FBAE40"/>
          </p15:clr>
        </p15:guide>
        <p15:guide id="5" pos="17280">
          <p15:clr>
            <a:srgbClr val="FBAE40"/>
          </p15:clr>
        </p15:guide>
        <p15:guide id="6" pos="17568">
          <p15:clr>
            <a:srgbClr val="FBAE40"/>
          </p15:clr>
        </p15:guide>
        <p15:guide id="7" pos="21600">
          <p15:clr>
            <a:srgbClr val="FBAE40"/>
          </p15:clr>
        </p15:guide>
        <p15:guide id="8" pos="8640">
          <p15:clr>
            <a:srgbClr val="FBAE40"/>
          </p15:clr>
        </p15:guide>
        <p15:guide id="9" pos="4608">
          <p15:clr>
            <a:srgbClr val="FBAE40"/>
          </p15:clr>
        </p15:guide>
        <p15:guide id="10" pos="4320">
          <p15:clr>
            <a:srgbClr val="FBAE40"/>
          </p15:clr>
        </p15:guide>
        <p15:guide id="11" pos="288">
          <p15:clr>
            <a:srgbClr val="FBAE40"/>
          </p15:clr>
        </p15:guide>
        <p15:guide id="12" orient="horz" pos="5760">
          <p15:clr>
            <a:srgbClr val="FBAE40"/>
          </p15:clr>
        </p15:guide>
        <p15:guide id="13" orient="horz" pos="10080">
          <p15:clr>
            <a:srgbClr val="FBAE40"/>
          </p15:clr>
        </p15:guide>
        <p15:guide id="14" orient="horz" pos="10368">
          <p15:clr>
            <a:srgbClr val="FBAE40"/>
          </p15:clr>
        </p15:guide>
        <p15:guide id="15" orient="horz" pos="14400">
          <p15:clr>
            <a:srgbClr val="FBAE40"/>
          </p15:clr>
        </p15:guide>
        <p15:guide id="16" orient="horz" pos="14688">
          <p15:clr>
            <a:srgbClr val="FBAE40"/>
          </p15:clr>
        </p15:guide>
        <p15:guide id="17" orient="horz" pos="1728">
          <p15:clr>
            <a:srgbClr val="FBAE40"/>
          </p15:clr>
        </p15:guide>
        <p15:guide id="18" orient="horz" pos="14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ig graphic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3996" y="5257800"/>
            <a:ext cx="13245612" cy="13258800"/>
          </a:xfrm>
        </p:spPr>
        <p:txBody>
          <a:bodyPr anchor="t">
            <a:normAutofit/>
          </a:bodyPr>
          <a:lstStyle>
            <a:lvl1pPr marL="0" marR="0" indent="0" algn="l" defTabSz="3413730" rtl="0" eaLnBrk="1" fontAlgn="auto" latinLnBrk="0" hangingPunct="1">
              <a:lnSpc>
                <a:spcPts val="11000"/>
              </a:lnSpc>
              <a:spcBef>
                <a:spcPct val="0"/>
              </a:spcBef>
              <a:spcAft>
                <a:spcPts val="0"/>
              </a:spcAft>
              <a:buClrTx/>
              <a:buSzTx/>
              <a:buFontTx/>
              <a:buNone/>
              <a:tabLst/>
              <a:defRPr sz="10000"/>
            </a:lvl1pPr>
          </a:lstStyle>
          <a:p>
            <a:r>
              <a:rPr lang="en-US" dirty="0"/>
              <a:t>THE THING YOU WANT US TO REMEMBER ABOUT YOUR RESEARCH!</a:t>
            </a:r>
          </a:p>
        </p:txBody>
      </p:sp>
      <p:sp>
        <p:nvSpPr>
          <p:cNvPr id="3" name="Subtitle 2"/>
          <p:cNvSpPr>
            <a:spLocks noGrp="1"/>
          </p:cNvSpPr>
          <p:nvPr>
            <p:ph type="subTitle" idx="1" hasCustomPrompt="1"/>
          </p:nvPr>
        </p:nvSpPr>
        <p:spPr>
          <a:xfrm>
            <a:off x="483996" y="2789464"/>
            <a:ext cx="13245612" cy="2095345"/>
          </a:xfrm>
        </p:spPr>
        <p:txBody>
          <a:bodyPr>
            <a:normAutofit/>
          </a:bodyPr>
          <a:lstStyle>
            <a:lvl1pPr marL="0" indent="0" algn="l">
              <a:buNone/>
              <a:defRPr sz="7200" b="0" i="0">
                <a:latin typeface="BentonSansCond Medium" panose="02000606040000020004" pitchFamily="2" charset="77"/>
              </a:defRPr>
            </a:lvl1pPr>
            <a:lvl2pPr marL="1706865" indent="0" algn="ctr">
              <a:buNone/>
              <a:defRPr sz="7467"/>
            </a:lvl2pPr>
            <a:lvl3pPr marL="3413730" indent="0" algn="ctr">
              <a:buNone/>
              <a:defRPr sz="6720"/>
            </a:lvl3pPr>
            <a:lvl4pPr marL="5120594" indent="0" algn="ctr">
              <a:buNone/>
              <a:defRPr sz="5973"/>
            </a:lvl4pPr>
            <a:lvl5pPr marL="6827459" indent="0" algn="ctr">
              <a:buNone/>
              <a:defRPr sz="5973"/>
            </a:lvl5pPr>
            <a:lvl6pPr marL="8534324" indent="0" algn="ctr">
              <a:buNone/>
              <a:defRPr sz="5973"/>
            </a:lvl6pPr>
            <a:lvl7pPr marL="10241189" indent="0" algn="ctr">
              <a:buNone/>
              <a:defRPr sz="5973"/>
            </a:lvl7pPr>
            <a:lvl8pPr marL="11948053" indent="0" algn="ctr">
              <a:buNone/>
              <a:defRPr sz="5973"/>
            </a:lvl8pPr>
            <a:lvl9pPr marL="13654918" indent="0" algn="ctr">
              <a:buNone/>
              <a:defRPr sz="5973"/>
            </a:lvl9pPr>
          </a:lstStyle>
          <a:p>
            <a:r>
              <a:rPr lang="en-US" dirty="0"/>
              <a:t>The Title of Your Poster</a:t>
            </a:r>
          </a:p>
        </p:txBody>
      </p:sp>
      <p:sp>
        <p:nvSpPr>
          <p:cNvPr id="11" name="Text Placeholder 10">
            <a:extLst>
              <a:ext uri="{FF2B5EF4-FFF2-40B4-BE49-F238E27FC236}">
                <a16:creationId xmlns:a16="http://schemas.microsoft.com/office/drawing/2014/main" id="{C34B2CB9-8FA3-030A-E11D-794BB8046EC1}"/>
              </a:ext>
            </a:extLst>
          </p:cNvPr>
          <p:cNvSpPr>
            <a:spLocks noGrp="1"/>
          </p:cNvSpPr>
          <p:nvPr>
            <p:ph type="body" sz="quarter" idx="13" hasCustomPrompt="1"/>
          </p:nvPr>
        </p:nvSpPr>
        <p:spPr>
          <a:xfrm>
            <a:off x="692150" y="18516600"/>
            <a:ext cx="6165850" cy="4343399"/>
          </a:xfrm>
        </p:spPr>
        <p:txBody>
          <a:bodyPr>
            <a:normAutofit/>
          </a:bodyPr>
          <a:lstStyle>
            <a:lvl1pPr marL="0" indent="0">
              <a:buNone/>
              <a:defRPr sz="3200"/>
            </a:lvl1pPr>
          </a:lstStyle>
          <a:p>
            <a:pPr lvl="0"/>
            <a:r>
              <a:rPr lang="en-US" dirty="0"/>
              <a:t>Authors</a:t>
            </a:r>
          </a:p>
        </p:txBody>
      </p:sp>
      <p:sp>
        <p:nvSpPr>
          <p:cNvPr id="13" name="Text Placeholder 12">
            <a:extLst>
              <a:ext uri="{FF2B5EF4-FFF2-40B4-BE49-F238E27FC236}">
                <a16:creationId xmlns:a16="http://schemas.microsoft.com/office/drawing/2014/main" id="{6CCF3B95-0ACF-52F9-E050-033555689441}"/>
              </a:ext>
            </a:extLst>
          </p:cNvPr>
          <p:cNvSpPr>
            <a:spLocks noGrp="1"/>
          </p:cNvSpPr>
          <p:nvPr>
            <p:ph type="body" sz="quarter" idx="14" hasCustomPrompt="1"/>
          </p:nvPr>
        </p:nvSpPr>
        <p:spPr>
          <a:xfrm>
            <a:off x="14151429" y="17202146"/>
            <a:ext cx="6400800" cy="5657850"/>
          </a:xfrm>
        </p:spPr>
        <p:txBody>
          <a:bodyPr>
            <a:noAutofit/>
          </a:bodyPr>
          <a:lstStyle>
            <a:lvl1pPr marL="0" indent="0">
              <a:buNone/>
              <a:defRPr sz="3200"/>
            </a:lvl1pPr>
            <a:lvl2pPr marL="1706865" indent="0">
              <a:buNone/>
              <a:defRPr sz="3200"/>
            </a:lvl2pPr>
            <a:lvl3pPr marL="3413730" indent="0">
              <a:buNone/>
              <a:defRPr sz="3200"/>
            </a:lvl3pPr>
            <a:lvl4pPr marL="5120595" indent="0">
              <a:buNone/>
              <a:defRPr sz="3200"/>
            </a:lvl4pPr>
            <a:lvl5pPr marL="6827459" indent="0">
              <a:buNone/>
              <a:defRPr sz="3200"/>
            </a:lvl5pPr>
          </a:lstStyle>
          <a:p>
            <a:pPr lvl="0"/>
            <a:r>
              <a:rPr lang="en-US" dirty="0"/>
              <a:t>Background</a:t>
            </a:r>
          </a:p>
        </p:txBody>
      </p:sp>
      <p:sp>
        <p:nvSpPr>
          <p:cNvPr id="14" name="Text Placeholder 12">
            <a:extLst>
              <a:ext uri="{FF2B5EF4-FFF2-40B4-BE49-F238E27FC236}">
                <a16:creationId xmlns:a16="http://schemas.microsoft.com/office/drawing/2014/main" id="{83CD328E-EBA7-389B-A3B3-8D020460DC6F}"/>
              </a:ext>
            </a:extLst>
          </p:cNvPr>
          <p:cNvSpPr>
            <a:spLocks noGrp="1"/>
          </p:cNvSpPr>
          <p:nvPr>
            <p:ph type="body" sz="quarter" idx="15" hasCustomPrompt="1"/>
          </p:nvPr>
        </p:nvSpPr>
        <p:spPr>
          <a:xfrm>
            <a:off x="21031200" y="17202146"/>
            <a:ext cx="6400800" cy="5657851"/>
          </a:xfrm>
        </p:spPr>
        <p:txBody>
          <a:bodyPr>
            <a:noAutofit/>
          </a:bodyPr>
          <a:lstStyle>
            <a:lvl1pPr marL="0" indent="0">
              <a:buNone/>
              <a:defRPr sz="3200"/>
            </a:lvl1pPr>
            <a:lvl2pPr marL="1706865" indent="0">
              <a:buNone/>
              <a:defRPr sz="3200"/>
            </a:lvl2pPr>
            <a:lvl3pPr marL="3413730" indent="0">
              <a:buNone/>
              <a:defRPr sz="3200"/>
            </a:lvl3pPr>
            <a:lvl4pPr marL="5120595" indent="0">
              <a:buNone/>
              <a:defRPr sz="3200"/>
            </a:lvl4pPr>
            <a:lvl5pPr marL="6827459" indent="0">
              <a:buNone/>
              <a:defRPr sz="3200"/>
            </a:lvl5pPr>
          </a:lstStyle>
          <a:p>
            <a:pPr lvl="0"/>
            <a:r>
              <a:rPr lang="en-US" dirty="0"/>
              <a:t>Methods</a:t>
            </a:r>
          </a:p>
        </p:txBody>
      </p:sp>
      <p:sp>
        <p:nvSpPr>
          <p:cNvPr id="15" name="Text Placeholder 12">
            <a:extLst>
              <a:ext uri="{FF2B5EF4-FFF2-40B4-BE49-F238E27FC236}">
                <a16:creationId xmlns:a16="http://schemas.microsoft.com/office/drawing/2014/main" id="{A9778EE9-9CA0-B12A-0E50-E58C88480651}"/>
              </a:ext>
            </a:extLst>
          </p:cNvPr>
          <p:cNvSpPr>
            <a:spLocks noGrp="1"/>
          </p:cNvSpPr>
          <p:nvPr>
            <p:ph type="body" sz="quarter" idx="16" hasCustomPrompt="1"/>
          </p:nvPr>
        </p:nvSpPr>
        <p:spPr>
          <a:xfrm>
            <a:off x="27910971" y="17202146"/>
            <a:ext cx="6400800" cy="5657853"/>
          </a:xfrm>
        </p:spPr>
        <p:txBody>
          <a:bodyPr>
            <a:noAutofit/>
          </a:bodyPr>
          <a:lstStyle>
            <a:lvl1pPr marL="0" indent="0">
              <a:buNone/>
              <a:defRPr sz="3200"/>
            </a:lvl1pPr>
            <a:lvl2pPr marL="1706865" indent="0">
              <a:buNone/>
              <a:defRPr sz="3200"/>
            </a:lvl2pPr>
            <a:lvl3pPr marL="3413730" indent="0">
              <a:buNone/>
              <a:defRPr sz="3200"/>
            </a:lvl3pPr>
            <a:lvl4pPr marL="5120595" indent="0">
              <a:buNone/>
              <a:defRPr sz="3200"/>
            </a:lvl4pPr>
            <a:lvl5pPr marL="6827459" indent="0">
              <a:buNone/>
              <a:defRPr sz="3200"/>
            </a:lvl5pPr>
          </a:lstStyle>
          <a:p>
            <a:pPr lvl="0"/>
            <a:r>
              <a:rPr lang="en-US" dirty="0"/>
              <a:t>Results</a:t>
            </a:r>
          </a:p>
        </p:txBody>
      </p:sp>
    </p:spTree>
    <p:extLst>
      <p:ext uri="{BB962C8B-B14F-4D97-AF65-F5344CB8AC3E}">
        <p14:creationId xmlns:p14="http://schemas.microsoft.com/office/powerpoint/2010/main" val="388596945"/>
      </p:ext>
    </p:extLst>
  </p:cSld>
  <p:clrMapOvr>
    <a:masterClrMapping/>
  </p:clrMapOvr>
  <p:extLst>
    <p:ext uri="{DCECCB84-F9BA-43D5-87BE-67443E8EF086}">
      <p15:sldGuideLst xmlns:p15="http://schemas.microsoft.com/office/powerpoint/2012/main">
        <p15:guide id="1" orient="horz" pos="6048">
          <p15:clr>
            <a:srgbClr val="FBAE40"/>
          </p15:clr>
        </p15:guide>
        <p15:guide id="2" pos="8928">
          <p15:clr>
            <a:srgbClr val="FBAE40"/>
          </p15:clr>
        </p15:guide>
        <p15:guide id="3" pos="12960">
          <p15:clr>
            <a:srgbClr val="FBAE40"/>
          </p15:clr>
        </p15:guide>
        <p15:guide id="4" pos="13248">
          <p15:clr>
            <a:srgbClr val="FBAE40"/>
          </p15:clr>
        </p15:guide>
        <p15:guide id="5" pos="17280">
          <p15:clr>
            <a:srgbClr val="FBAE40"/>
          </p15:clr>
        </p15:guide>
        <p15:guide id="6" pos="17568">
          <p15:clr>
            <a:srgbClr val="FBAE40"/>
          </p15:clr>
        </p15:guide>
        <p15:guide id="7" pos="21600">
          <p15:clr>
            <a:srgbClr val="FBAE40"/>
          </p15:clr>
        </p15:guide>
        <p15:guide id="8" pos="8640">
          <p15:clr>
            <a:srgbClr val="FBAE40"/>
          </p15:clr>
        </p15:guide>
        <p15:guide id="9" pos="4608">
          <p15:clr>
            <a:srgbClr val="FBAE40"/>
          </p15:clr>
        </p15:guide>
        <p15:guide id="10" pos="4320">
          <p15:clr>
            <a:srgbClr val="FBAE40"/>
          </p15:clr>
        </p15:guide>
        <p15:guide id="11" pos="288">
          <p15:clr>
            <a:srgbClr val="FBAE40"/>
          </p15:clr>
        </p15:guide>
        <p15:guide id="12" orient="horz" pos="5760">
          <p15:clr>
            <a:srgbClr val="FBAE40"/>
          </p15:clr>
        </p15:guide>
        <p15:guide id="13" orient="horz" pos="10080">
          <p15:clr>
            <a:srgbClr val="FBAE40"/>
          </p15:clr>
        </p15:guide>
        <p15:guide id="14" orient="horz" pos="10368">
          <p15:clr>
            <a:srgbClr val="FBAE40"/>
          </p15:clr>
        </p15:guide>
        <p15:guide id="15" orient="horz" pos="14400">
          <p15:clr>
            <a:srgbClr val="FBAE40"/>
          </p15:clr>
        </p15:guide>
        <p15:guide id="16" orient="horz" pos="14688">
          <p15:clr>
            <a:srgbClr val="FBAE40"/>
          </p15:clr>
        </p15:guide>
        <p15:guide id="17" orient="horz" pos="1728">
          <p15:clr>
            <a:srgbClr val="FBAE40"/>
          </p15:clr>
        </p15:guide>
        <p15:guide id="18" orient="horz" pos="14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ditional">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053180" y="16459201"/>
            <a:ext cx="13245612" cy="6400799"/>
          </a:xfrm>
        </p:spPr>
        <p:txBody>
          <a:bodyPr anchor="t">
            <a:normAutofit/>
          </a:bodyPr>
          <a:lstStyle>
            <a:lvl1pPr marL="0" marR="0" indent="0" algn="l" defTabSz="3413730" rtl="0" eaLnBrk="1" fontAlgn="auto" latinLnBrk="0" hangingPunct="1">
              <a:lnSpc>
                <a:spcPct val="90000"/>
              </a:lnSpc>
              <a:spcBef>
                <a:spcPct val="0"/>
              </a:spcBef>
              <a:spcAft>
                <a:spcPts val="0"/>
              </a:spcAft>
              <a:buClrTx/>
              <a:buSzTx/>
              <a:buFontTx/>
              <a:buNone/>
              <a:tabLst/>
              <a:defRPr sz="8000"/>
            </a:lvl1pPr>
          </a:lstStyle>
          <a:p>
            <a:r>
              <a:rPr lang="en-US" dirty="0"/>
              <a:t>THE THING YOU WANT US TO REMEMBER ABOUT YOUR RESEARCH!</a:t>
            </a:r>
          </a:p>
        </p:txBody>
      </p:sp>
      <p:sp>
        <p:nvSpPr>
          <p:cNvPr id="3" name="Subtitle 2"/>
          <p:cNvSpPr>
            <a:spLocks noGrp="1"/>
          </p:cNvSpPr>
          <p:nvPr>
            <p:ph type="subTitle" idx="1" hasCustomPrompt="1"/>
          </p:nvPr>
        </p:nvSpPr>
        <p:spPr>
          <a:xfrm>
            <a:off x="496764" y="2743200"/>
            <a:ext cx="33793235" cy="2703145"/>
          </a:xfrm>
        </p:spPr>
        <p:txBody>
          <a:bodyPr anchor="ctr">
            <a:normAutofit/>
          </a:bodyPr>
          <a:lstStyle>
            <a:lvl1pPr marL="0" indent="0" algn="ctr">
              <a:buNone/>
              <a:defRPr sz="9600" b="0" i="0">
                <a:latin typeface="BentonSansCond Medium" panose="02000606040000020004" pitchFamily="2" charset="77"/>
              </a:defRPr>
            </a:lvl1pPr>
            <a:lvl2pPr marL="1706865" indent="0" algn="ctr">
              <a:buNone/>
              <a:defRPr sz="7467"/>
            </a:lvl2pPr>
            <a:lvl3pPr marL="3413730" indent="0" algn="ctr">
              <a:buNone/>
              <a:defRPr sz="6720"/>
            </a:lvl3pPr>
            <a:lvl4pPr marL="5120594" indent="0" algn="ctr">
              <a:buNone/>
              <a:defRPr sz="5973"/>
            </a:lvl4pPr>
            <a:lvl5pPr marL="6827459" indent="0" algn="ctr">
              <a:buNone/>
              <a:defRPr sz="5973"/>
            </a:lvl5pPr>
            <a:lvl6pPr marL="8534324" indent="0" algn="ctr">
              <a:buNone/>
              <a:defRPr sz="5973"/>
            </a:lvl6pPr>
            <a:lvl7pPr marL="10241189" indent="0" algn="ctr">
              <a:buNone/>
              <a:defRPr sz="5973"/>
            </a:lvl7pPr>
            <a:lvl8pPr marL="11948053" indent="0" algn="ctr">
              <a:buNone/>
              <a:defRPr sz="5973"/>
            </a:lvl8pPr>
            <a:lvl9pPr marL="13654918" indent="0" algn="ctr">
              <a:buNone/>
              <a:defRPr sz="5973"/>
            </a:lvl9pPr>
          </a:lstStyle>
          <a:p>
            <a:r>
              <a:rPr lang="en-US" dirty="0"/>
              <a:t>The Title of Your Poster</a:t>
            </a:r>
          </a:p>
        </p:txBody>
      </p:sp>
      <p:sp>
        <p:nvSpPr>
          <p:cNvPr id="7" name="Text Placeholder 12">
            <a:extLst>
              <a:ext uri="{FF2B5EF4-FFF2-40B4-BE49-F238E27FC236}">
                <a16:creationId xmlns:a16="http://schemas.microsoft.com/office/drawing/2014/main" id="{F4BF41E3-089C-603E-1E74-CD58398CCDF7}"/>
              </a:ext>
            </a:extLst>
          </p:cNvPr>
          <p:cNvSpPr>
            <a:spLocks noGrp="1"/>
          </p:cNvSpPr>
          <p:nvPr>
            <p:ph type="body" sz="quarter" idx="14" hasCustomPrompt="1"/>
          </p:nvPr>
        </p:nvSpPr>
        <p:spPr>
          <a:xfrm>
            <a:off x="483177" y="10337440"/>
            <a:ext cx="13219236" cy="5657850"/>
          </a:xfrm>
        </p:spPr>
        <p:txBody>
          <a:bodyPr>
            <a:noAutofit/>
          </a:bodyPr>
          <a:lstStyle>
            <a:lvl1pPr marL="0" indent="0">
              <a:buNone/>
              <a:defRPr sz="3200"/>
            </a:lvl1pPr>
            <a:lvl2pPr marL="1706865" indent="0">
              <a:buNone/>
              <a:defRPr sz="3200"/>
            </a:lvl2pPr>
            <a:lvl3pPr marL="3413730" indent="0">
              <a:buNone/>
              <a:defRPr sz="3200"/>
            </a:lvl3pPr>
            <a:lvl4pPr marL="5120595" indent="0">
              <a:buNone/>
              <a:defRPr sz="3200"/>
            </a:lvl4pPr>
            <a:lvl5pPr marL="6827459" indent="0">
              <a:buNone/>
              <a:defRPr sz="3200"/>
            </a:lvl5pPr>
          </a:lstStyle>
          <a:p>
            <a:pPr lvl="0"/>
            <a:r>
              <a:rPr lang="en-US" dirty="0"/>
              <a:t>Background</a:t>
            </a:r>
          </a:p>
        </p:txBody>
      </p:sp>
      <p:sp>
        <p:nvSpPr>
          <p:cNvPr id="8" name="Text Placeholder 12">
            <a:extLst>
              <a:ext uri="{FF2B5EF4-FFF2-40B4-BE49-F238E27FC236}">
                <a16:creationId xmlns:a16="http://schemas.microsoft.com/office/drawing/2014/main" id="{DDF277E4-E13D-E088-AC27-642EE0A650E2}"/>
              </a:ext>
            </a:extLst>
          </p:cNvPr>
          <p:cNvSpPr>
            <a:spLocks noGrp="1"/>
          </p:cNvSpPr>
          <p:nvPr>
            <p:ph type="body" sz="quarter" idx="15" hasCustomPrompt="1"/>
          </p:nvPr>
        </p:nvSpPr>
        <p:spPr>
          <a:xfrm>
            <a:off x="496764" y="17188730"/>
            <a:ext cx="13219236" cy="5657851"/>
          </a:xfrm>
        </p:spPr>
        <p:txBody>
          <a:bodyPr>
            <a:noAutofit/>
          </a:bodyPr>
          <a:lstStyle>
            <a:lvl1pPr marL="0" indent="0">
              <a:buNone/>
              <a:defRPr sz="3200"/>
            </a:lvl1pPr>
            <a:lvl2pPr marL="1706865" indent="0">
              <a:buNone/>
              <a:defRPr sz="3200"/>
            </a:lvl2pPr>
            <a:lvl3pPr marL="3413730" indent="0">
              <a:buNone/>
              <a:defRPr sz="3200"/>
            </a:lvl3pPr>
            <a:lvl4pPr marL="5120595" indent="0">
              <a:buNone/>
              <a:defRPr sz="3200"/>
            </a:lvl4pPr>
            <a:lvl5pPr marL="6827459" indent="0">
              <a:buNone/>
              <a:defRPr sz="3200"/>
            </a:lvl5pPr>
          </a:lstStyle>
          <a:p>
            <a:pPr lvl="0"/>
            <a:r>
              <a:rPr lang="en-US" dirty="0"/>
              <a:t>Methods</a:t>
            </a:r>
          </a:p>
        </p:txBody>
      </p:sp>
      <p:sp>
        <p:nvSpPr>
          <p:cNvPr id="10" name="Text Placeholder 12">
            <a:extLst>
              <a:ext uri="{FF2B5EF4-FFF2-40B4-BE49-F238E27FC236}">
                <a16:creationId xmlns:a16="http://schemas.microsoft.com/office/drawing/2014/main" id="{ACC2F134-AC16-6AB0-0D2C-85FF683660A7}"/>
              </a:ext>
            </a:extLst>
          </p:cNvPr>
          <p:cNvSpPr>
            <a:spLocks noGrp="1"/>
          </p:cNvSpPr>
          <p:nvPr>
            <p:ph type="body" sz="quarter" idx="16" hasCustomPrompt="1"/>
          </p:nvPr>
        </p:nvSpPr>
        <p:spPr>
          <a:xfrm>
            <a:off x="27917042" y="6109203"/>
            <a:ext cx="6400800" cy="5657853"/>
          </a:xfrm>
        </p:spPr>
        <p:txBody>
          <a:bodyPr>
            <a:noAutofit/>
          </a:bodyPr>
          <a:lstStyle>
            <a:lvl1pPr marL="0" indent="0">
              <a:buNone/>
              <a:defRPr sz="3200"/>
            </a:lvl1pPr>
            <a:lvl2pPr marL="1706865" indent="0">
              <a:buNone/>
              <a:defRPr sz="3200"/>
            </a:lvl2pPr>
            <a:lvl3pPr marL="3413730" indent="0">
              <a:buNone/>
              <a:defRPr sz="3200"/>
            </a:lvl3pPr>
            <a:lvl4pPr marL="5120595" indent="0">
              <a:buNone/>
              <a:defRPr sz="3200"/>
            </a:lvl4pPr>
            <a:lvl5pPr marL="6827459" indent="0">
              <a:buNone/>
              <a:defRPr sz="3200"/>
            </a:lvl5pPr>
          </a:lstStyle>
          <a:p>
            <a:pPr lvl="0"/>
            <a:r>
              <a:rPr lang="en-US" dirty="0"/>
              <a:t>Results</a:t>
            </a:r>
          </a:p>
        </p:txBody>
      </p:sp>
      <p:sp>
        <p:nvSpPr>
          <p:cNvPr id="11" name="Text Placeholder 10">
            <a:extLst>
              <a:ext uri="{FF2B5EF4-FFF2-40B4-BE49-F238E27FC236}">
                <a16:creationId xmlns:a16="http://schemas.microsoft.com/office/drawing/2014/main" id="{CFCA2F96-754E-7D5C-332C-CAB060AAF013}"/>
              </a:ext>
            </a:extLst>
          </p:cNvPr>
          <p:cNvSpPr>
            <a:spLocks noGrp="1"/>
          </p:cNvSpPr>
          <p:nvPr>
            <p:ph type="body" sz="quarter" idx="13" hasCustomPrompt="1"/>
          </p:nvPr>
        </p:nvSpPr>
        <p:spPr>
          <a:xfrm>
            <a:off x="496764" y="5725384"/>
            <a:ext cx="6361236" cy="3418615"/>
          </a:xfrm>
        </p:spPr>
        <p:txBody>
          <a:bodyPr>
            <a:normAutofit/>
          </a:bodyPr>
          <a:lstStyle>
            <a:lvl1pPr marL="0" indent="0">
              <a:buNone/>
              <a:defRPr sz="3200"/>
            </a:lvl1pPr>
          </a:lstStyle>
          <a:p>
            <a:pPr lvl="0"/>
            <a:r>
              <a:rPr lang="en-US" dirty="0"/>
              <a:t>Authors</a:t>
            </a:r>
          </a:p>
        </p:txBody>
      </p:sp>
    </p:spTree>
    <p:extLst>
      <p:ext uri="{BB962C8B-B14F-4D97-AF65-F5344CB8AC3E}">
        <p14:creationId xmlns:p14="http://schemas.microsoft.com/office/powerpoint/2010/main" val="296583140"/>
      </p:ext>
    </p:extLst>
  </p:cSld>
  <p:clrMapOvr>
    <a:masterClrMapping/>
  </p:clrMapOvr>
  <p:extLst>
    <p:ext uri="{DCECCB84-F9BA-43D5-87BE-67443E8EF086}">
      <p15:sldGuideLst xmlns:p15="http://schemas.microsoft.com/office/powerpoint/2012/main">
        <p15:guide id="1" orient="horz" pos="6048" userDrawn="1">
          <p15:clr>
            <a:srgbClr val="FBAE40"/>
          </p15:clr>
        </p15:guide>
        <p15:guide id="2" pos="8928" userDrawn="1">
          <p15:clr>
            <a:srgbClr val="FBAE40"/>
          </p15:clr>
        </p15:guide>
        <p15:guide id="3" pos="12960" userDrawn="1">
          <p15:clr>
            <a:srgbClr val="FBAE40"/>
          </p15:clr>
        </p15:guide>
        <p15:guide id="4" pos="13248" userDrawn="1">
          <p15:clr>
            <a:srgbClr val="FBAE40"/>
          </p15:clr>
        </p15:guide>
        <p15:guide id="5" pos="17280" userDrawn="1">
          <p15:clr>
            <a:srgbClr val="FBAE40"/>
          </p15:clr>
        </p15:guide>
        <p15:guide id="6" pos="17568" userDrawn="1">
          <p15:clr>
            <a:srgbClr val="FBAE40"/>
          </p15:clr>
        </p15:guide>
        <p15:guide id="7" pos="21600" userDrawn="1">
          <p15:clr>
            <a:srgbClr val="FBAE40"/>
          </p15:clr>
        </p15:guide>
        <p15:guide id="8" pos="8640" userDrawn="1">
          <p15:clr>
            <a:srgbClr val="FBAE40"/>
          </p15:clr>
        </p15:guide>
        <p15:guide id="9" pos="4608" userDrawn="1">
          <p15:clr>
            <a:srgbClr val="FBAE40"/>
          </p15:clr>
        </p15:guide>
        <p15:guide id="10" pos="4320" userDrawn="1">
          <p15:clr>
            <a:srgbClr val="FBAE40"/>
          </p15:clr>
        </p15:guide>
        <p15:guide id="11" pos="288" userDrawn="1">
          <p15:clr>
            <a:srgbClr val="FBAE40"/>
          </p15:clr>
        </p15:guide>
        <p15:guide id="12" orient="horz" pos="5760" userDrawn="1">
          <p15:clr>
            <a:srgbClr val="FBAE40"/>
          </p15:clr>
        </p15:guide>
        <p15:guide id="13" orient="horz" pos="10080" userDrawn="1">
          <p15:clr>
            <a:srgbClr val="FBAE40"/>
          </p15:clr>
        </p15:guide>
        <p15:guide id="14" orient="horz" pos="10368" userDrawn="1">
          <p15:clr>
            <a:srgbClr val="FBAE40"/>
          </p15:clr>
        </p15:guide>
        <p15:guide id="15" orient="horz" pos="14400" userDrawn="1">
          <p15:clr>
            <a:srgbClr val="FBAE40"/>
          </p15:clr>
        </p15:guide>
        <p15:guide id="16" orient="horz" pos="14688" userDrawn="1">
          <p15:clr>
            <a:srgbClr val="FBAE40"/>
          </p15:clr>
        </p15:guide>
        <p15:guide id="17" orient="horz" pos="1728" userDrawn="1">
          <p15:clr>
            <a:srgbClr val="FBAE40"/>
          </p15:clr>
        </p15:guide>
        <p15:guide id="18" orient="horz" pos="14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3933755"/>
      </p:ext>
    </p:extLst>
  </p:cSld>
  <p:clrMapOvr>
    <a:masterClrMapping/>
  </p:clrMapOvr>
  <p:extLst>
    <p:ext uri="{DCECCB84-F9BA-43D5-87BE-67443E8EF086}">
      <p15:sldGuideLst xmlns:p15="http://schemas.microsoft.com/office/powerpoint/2012/main">
        <p15:guide id="1" orient="horz" pos="6048" userDrawn="1">
          <p15:clr>
            <a:srgbClr val="FBAE40"/>
          </p15:clr>
        </p15:guide>
        <p15:guide id="2" pos="8928" userDrawn="1">
          <p15:clr>
            <a:srgbClr val="FBAE40"/>
          </p15:clr>
        </p15:guide>
        <p15:guide id="3" pos="12960" userDrawn="1">
          <p15:clr>
            <a:srgbClr val="FBAE40"/>
          </p15:clr>
        </p15:guide>
        <p15:guide id="4" pos="13248" userDrawn="1">
          <p15:clr>
            <a:srgbClr val="FBAE40"/>
          </p15:clr>
        </p15:guide>
        <p15:guide id="5" pos="17280" userDrawn="1">
          <p15:clr>
            <a:srgbClr val="FBAE40"/>
          </p15:clr>
        </p15:guide>
        <p15:guide id="6" pos="17568" userDrawn="1">
          <p15:clr>
            <a:srgbClr val="FBAE40"/>
          </p15:clr>
        </p15:guide>
        <p15:guide id="7" pos="21600" userDrawn="1">
          <p15:clr>
            <a:srgbClr val="FBAE40"/>
          </p15:clr>
        </p15:guide>
        <p15:guide id="8" pos="8640" userDrawn="1">
          <p15:clr>
            <a:srgbClr val="FBAE40"/>
          </p15:clr>
        </p15:guide>
        <p15:guide id="9" pos="4608" userDrawn="1">
          <p15:clr>
            <a:srgbClr val="FBAE40"/>
          </p15:clr>
        </p15:guide>
        <p15:guide id="10" pos="4320" userDrawn="1">
          <p15:clr>
            <a:srgbClr val="FBAE40"/>
          </p15:clr>
        </p15:guide>
        <p15:guide id="11" pos="288" userDrawn="1">
          <p15:clr>
            <a:srgbClr val="FBAE40"/>
          </p15:clr>
        </p15:guide>
        <p15:guide id="12" orient="horz" pos="5760" userDrawn="1">
          <p15:clr>
            <a:srgbClr val="FBAE40"/>
          </p15:clr>
        </p15:guide>
        <p15:guide id="13" orient="horz" pos="10080" userDrawn="1">
          <p15:clr>
            <a:srgbClr val="FBAE40"/>
          </p15:clr>
        </p15:guide>
        <p15:guide id="14" orient="horz" pos="10368" userDrawn="1">
          <p15:clr>
            <a:srgbClr val="FBAE40"/>
          </p15:clr>
        </p15:guide>
        <p15:guide id="15" orient="horz" pos="14400" userDrawn="1">
          <p15:clr>
            <a:srgbClr val="FBAE40"/>
          </p15:clr>
        </p15:guide>
        <p15:guide id="16" orient="horz" pos="14688" userDrawn="1">
          <p15:clr>
            <a:srgbClr val="FBAE40"/>
          </p15:clr>
        </p15:guide>
        <p15:guide id="17" orient="horz" pos="1728" userDrawn="1">
          <p15:clr>
            <a:srgbClr val="FBAE40"/>
          </p15:clr>
        </p15:guide>
        <p15:guide id="18" orient="horz" pos="14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88870" y="1363141"/>
            <a:ext cx="29969460" cy="4948769"/>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2388870" y="6815669"/>
            <a:ext cx="29969460" cy="1624499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388870" y="23730381"/>
            <a:ext cx="7818120" cy="1363133"/>
          </a:xfrm>
          <a:prstGeom prst="rect">
            <a:avLst/>
          </a:prstGeom>
        </p:spPr>
        <p:txBody>
          <a:bodyPr vert="horz" lIns="91440" tIns="45720" rIns="91440" bIns="45720" rtlCol="0" anchor="ctr"/>
          <a:lstStyle>
            <a:lvl1pPr algn="l">
              <a:defRPr sz="4480">
                <a:solidFill>
                  <a:schemeClr val="tx1">
                    <a:tint val="82000"/>
                  </a:schemeClr>
                </a:solidFill>
              </a:defRPr>
            </a:lvl1pPr>
          </a:lstStyle>
          <a:p>
            <a:fld id="{93565108-7795-5B40-A240-3ED006775120}" type="datetimeFigureOut">
              <a:rPr lang="en-US" smtClean="0"/>
              <a:t>7/30/2024</a:t>
            </a:fld>
            <a:endParaRPr lang="en-US"/>
          </a:p>
        </p:txBody>
      </p:sp>
      <p:sp>
        <p:nvSpPr>
          <p:cNvPr id="5" name="Footer Placeholder 4"/>
          <p:cNvSpPr>
            <a:spLocks noGrp="1"/>
          </p:cNvSpPr>
          <p:nvPr>
            <p:ph type="ftr" sz="quarter" idx="3"/>
          </p:nvPr>
        </p:nvSpPr>
        <p:spPr>
          <a:xfrm>
            <a:off x="11510010" y="23730381"/>
            <a:ext cx="11727180" cy="1363133"/>
          </a:xfrm>
          <a:prstGeom prst="rect">
            <a:avLst/>
          </a:prstGeom>
        </p:spPr>
        <p:txBody>
          <a:bodyPr vert="horz" lIns="91440" tIns="45720" rIns="91440" bIns="45720" rtlCol="0" anchor="ctr"/>
          <a:lstStyle>
            <a:lvl1pPr algn="ctr">
              <a:defRPr sz="448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24540210" y="23730381"/>
            <a:ext cx="7818120" cy="1363133"/>
          </a:xfrm>
          <a:prstGeom prst="rect">
            <a:avLst/>
          </a:prstGeom>
        </p:spPr>
        <p:txBody>
          <a:bodyPr vert="horz" lIns="91440" tIns="45720" rIns="91440" bIns="45720" rtlCol="0" anchor="ctr"/>
          <a:lstStyle>
            <a:lvl1pPr algn="r">
              <a:defRPr sz="4480">
                <a:solidFill>
                  <a:schemeClr val="tx1">
                    <a:tint val="82000"/>
                  </a:schemeClr>
                </a:solidFill>
              </a:defRPr>
            </a:lvl1pPr>
          </a:lstStyle>
          <a:p>
            <a:fld id="{CA87F4E5-B8D3-454B-9381-60DE7358DA2F}" type="slidenum">
              <a:rPr lang="en-US" smtClean="0"/>
              <a:t>‹#›</a:t>
            </a:fld>
            <a:endParaRPr lang="en-US"/>
          </a:p>
        </p:txBody>
      </p:sp>
      <p:sp>
        <p:nvSpPr>
          <p:cNvPr id="7" name="TextBox 6">
            <a:extLst>
              <a:ext uri="{FF2B5EF4-FFF2-40B4-BE49-F238E27FC236}">
                <a16:creationId xmlns:a16="http://schemas.microsoft.com/office/drawing/2014/main" id="{AA58F226-BEA3-47B5-F1B1-9A31FC98480B}"/>
              </a:ext>
            </a:extLst>
          </p:cNvPr>
          <p:cNvSpPr txBox="1"/>
          <p:nvPr userDrawn="1"/>
        </p:nvSpPr>
        <p:spPr>
          <a:xfrm>
            <a:off x="22391370" y="947642"/>
            <a:ext cx="12115800" cy="830997"/>
          </a:xfrm>
          <a:prstGeom prst="rect">
            <a:avLst/>
          </a:prstGeom>
          <a:noFill/>
        </p:spPr>
        <p:txBody>
          <a:bodyPr wrap="square" rtlCol="0">
            <a:spAutoFit/>
          </a:bodyPr>
          <a:lstStyle/>
          <a:p>
            <a:r>
              <a:rPr lang="en-US" sz="4800" b="0" i="0" dirty="0">
                <a:latin typeface="BentonSans Light" panose="02000503000000020004" pitchFamily="2" charset="77"/>
              </a:rPr>
              <a:t>STRONGER SCIENCE </a:t>
            </a:r>
            <a:r>
              <a:rPr lang="en-US" sz="4800" b="1" i="0" dirty="0">
                <a:latin typeface="BentonSans Regular" panose="02000503000000020004" pitchFamily="2" charset="77"/>
              </a:rPr>
              <a:t>BETTER HEALTH</a:t>
            </a:r>
          </a:p>
        </p:txBody>
      </p:sp>
      <p:pic>
        <p:nvPicPr>
          <p:cNvPr id="9" name="Picture 8" descr="A close-up of a logo&#10;&#10;Description automatically generated">
            <a:extLst>
              <a:ext uri="{FF2B5EF4-FFF2-40B4-BE49-F238E27FC236}">
                <a16:creationId xmlns:a16="http://schemas.microsoft.com/office/drawing/2014/main" id="{4B80357B-AEAF-C19F-741F-362E8374683A}"/>
              </a:ext>
            </a:extLst>
          </p:cNvPr>
          <p:cNvPicPr>
            <a:picLocks noChangeAspect="1"/>
          </p:cNvPicPr>
          <p:nvPr userDrawn="1"/>
        </p:nvPicPr>
        <p:blipFill>
          <a:blip r:embed="rId6"/>
          <a:stretch>
            <a:fillRect/>
          </a:stretch>
        </p:blipFill>
        <p:spPr>
          <a:xfrm>
            <a:off x="764137" y="619819"/>
            <a:ext cx="5543550" cy="1936656"/>
          </a:xfrm>
          <a:prstGeom prst="rect">
            <a:avLst/>
          </a:prstGeom>
        </p:spPr>
      </p:pic>
      <p:pic>
        <p:nvPicPr>
          <p:cNvPr id="12" name="Picture 11">
            <a:extLst>
              <a:ext uri="{FF2B5EF4-FFF2-40B4-BE49-F238E27FC236}">
                <a16:creationId xmlns:a16="http://schemas.microsoft.com/office/drawing/2014/main" id="{926D39E7-34E2-4ECF-3301-39AA47F2C84D}"/>
              </a:ext>
            </a:extLst>
          </p:cNvPr>
          <p:cNvPicPr>
            <a:picLocks noChangeAspect="1"/>
          </p:cNvPicPr>
          <p:nvPr userDrawn="1"/>
        </p:nvPicPr>
        <p:blipFill>
          <a:blip r:embed="rId7"/>
          <a:stretch>
            <a:fillRect/>
          </a:stretch>
        </p:blipFill>
        <p:spPr>
          <a:xfrm>
            <a:off x="-182883" y="23317200"/>
            <a:ext cx="35158683" cy="2313071"/>
          </a:xfrm>
          <a:prstGeom prst="rect">
            <a:avLst/>
          </a:prstGeom>
        </p:spPr>
      </p:pic>
      <p:sp>
        <p:nvSpPr>
          <p:cNvPr id="13" name="Rectangle 12">
            <a:extLst>
              <a:ext uri="{FF2B5EF4-FFF2-40B4-BE49-F238E27FC236}">
                <a16:creationId xmlns:a16="http://schemas.microsoft.com/office/drawing/2014/main" id="{AD8B2512-96FA-6F4F-7C87-8BEEAB36308E}"/>
              </a:ext>
            </a:extLst>
          </p:cNvPr>
          <p:cNvSpPr/>
          <p:nvPr userDrawn="1"/>
        </p:nvSpPr>
        <p:spPr>
          <a:xfrm>
            <a:off x="-171450" y="23340060"/>
            <a:ext cx="11601450" cy="2263140"/>
          </a:xfrm>
          <a:prstGeom prst="rect">
            <a:avLst/>
          </a:prstGeom>
          <a:gradFill flip="none" rotWithShape="1">
            <a:gsLst>
              <a:gs pos="0">
                <a:schemeClr val="tx1">
                  <a:alpha val="0"/>
                </a:schemeClr>
              </a:gs>
              <a:gs pos="11000">
                <a:schemeClr val="tx1">
                  <a:alpha val="19976"/>
                </a:schemeClr>
              </a:gs>
              <a:gs pos="35000">
                <a:schemeClr val="tx1"/>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0DBCAD7-C840-1E6C-0A91-B83BA29CA6C7}"/>
              </a:ext>
            </a:extLst>
          </p:cNvPr>
          <p:cNvSpPr txBox="1"/>
          <p:nvPr userDrawn="1"/>
        </p:nvSpPr>
        <p:spPr>
          <a:xfrm>
            <a:off x="742950" y="23602950"/>
            <a:ext cx="7200900" cy="2215991"/>
          </a:xfrm>
          <a:prstGeom prst="rect">
            <a:avLst/>
          </a:prstGeom>
          <a:noFill/>
        </p:spPr>
        <p:txBody>
          <a:bodyPr wrap="square" rtlCol="0">
            <a:spAutoFit/>
          </a:bodyPr>
          <a:lstStyle/>
          <a:p>
            <a:r>
              <a:rPr lang="en-US" dirty="0">
                <a:solidFill>
                  <a:schemeClr val="bg1"/>
                </a:solidFill>
                <a:effectLst/>
                <a:latin typeface="BentonSansCond Regular" panose="02000606040000020004" pitchFamily="2" charset="77"/>
              </a:rPr>
              <a:t>This project was supported, in part, with support from the Indiana Clinical and Translational Sciences Institute funded, in part by one or more of the following grants from the National Institutes of Health, National Center for Advancing Translational Sciences, Clinical and Translational Sciences Award: </a:t>
            </a:r>
            <a:r>
              <a:rPr lang="en-US" dirty="0">
                <a:solidFill>
                  <a:schemeClr val="bg1"/>
                </a:solidFill>
                <a:effectLst/>
                <a:latin typeface="BentonSansCond Medium" panose="02000606040000020004" pitchFamily="2" charset="77"/>
              </a:rPr>
              <a:t>UM1TR004402; 1T32TR004389; K12TR004415; RR020128</a:t>
            </a:r>
          </a:p>
          <a:p>
            <a:br>
              <a:rPr lang="en-US" dirty="0">
                <a:solidFill>
                  <a:schemeClr val="bg1"/>
                </a:solidFill>
                <a:effectLst/>
                <a:latin typeface="BentonSansCond Regular" panose="02000606040000020004" pitchFamily="2" charset="77"/>
              </a:rPr>
            </a:br>
            <a:endParaRPr lang="en-US" dirty="0">
              <a:solidFill>
                <a:schemeClr val="bg1"/>
              </a:solidFill>
              <a:effectLst/>
              <a:latin typeface="BentonSansCond Regular" panose="02000606040000020004" pitchFamily="2" charset="77"/>
            </a:endParaRPr>
          </a:p>
          <a:p>
            <a:endParaRPr lang="en-US" sz="1200" dirty="0">
              <a:solidFill>
                <a:schemeClr val="bg1"/>
              </a:solidFill>
              <a:latin typeface="BentonSansCond Regular" panose="02000606040000020004" pitchFamily="2" charset="77"/>
            </a:endParaRPr>
          </a:p>
        </p:txBody>
      </p:sp>
    </p:spTree>
    <p:extLst>
      <p:ext uri="{BB962C8B-B14F-4D97-AF65-F5344CB8AC3E}">
        <p14:creationId xmlns:p14="http://schemas.microsoft.com/office/powerpoint/2010/main" val="2218412669"/>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Lst>
  <p:txStyles>
    <p:titleStyle>
      <a:lvl1pPr algn="l" defTabSz="3413730" rtl="0" eaLnBrk="1" latinLnBrk="0" hangingPunct="1">
        <a:lnSpc>
          <a:spcPct val="90000"/>
        </a:lnSpc>
        <a:spcBef>
          <a:spcPct val="0"/>
        </a:spcBef>
        <a:buNone/>
        <a:defRPr sz="15000" b="0" i="0" kern="1200">
          <a:solidFill>
            <a:schemeClr val="tx1"/>
          </a:solidFill>
          <a:latin typeface="BentonSans Medium" panose="02000503000000020004" pitchFamily="2" charset="77"/>
          <a:ea typeface="+mj-ea"/>
          <a:cs typeface="+mj-cs"/>
        </a:defRPr>
      </a:lvl1pPr>
    </p:titleStyle>
    <p:bodyStyle>
      <a:lvl1pPr marL="853432" indent="-853432" algn="l" defTabSz="3413730" rtl="0" eaLnBrk="1" latinLnBrk="0" hangingPunct="1">
        <a:lnSpc>
          <a:spcPct val="90000"/>
        </a:lnSpc>
        <a:spcBef>
          <a:spcPts val="3733"/>
        </a:spcBef>
        <a:buFont typeface="Arial" panose="020B0604020202020204" pitchFamily="34" charset="0"/>
        <a:buChar char="•"/>
        <a:defRPr sz="10453" b="0" i="0" kern="1200">
          <a:solidFill>
            <a:schemeClr val="tx1"/>
          </a:solidFill>
          <a:latin typeface="BentonSansCond Regular" panose="02000606040000020004" pitchFamily="2" charset="77"/>
          <a:ea typeface="+mn-ea"/>
          <a:cs typeface="+mn-cs"/>
        </a:defRPr>
      </a:lvl1pPr>
      <a:lvl2pPr marL="2560297" indent="-853432" algn="l" defTabSz="3413730" rtl="0" eaLnBrk="1" latinLnBrk="0" hangingPunct="1">
        <a:lnSpc>
          <a:spcPct val="90000"/>
        </a:lnSpc>
        <a:spcBef>
          <a:spcPts val="1867"/>
        </a:spcBef>
        <a:buFont typeface="Arial" panose="020B0604020202020204" pitchFamily="34" charset="0"/>
        <a:buChar char="•"/>
        <a:defRPr sz="8960" b="0" i="0" kern="1200">
          <a:solidFill>
            <a:schemeClr val="tx1"/>
          </a:solidFill>
          <a:latin typeface="BentonSansCond Regular" panose="02000606040000020004" pitchFamily="2" charset="77"/>
          <a:ea typeface="+mn-ea"/>
          <a:cs typeface="+mn-cs"/>
        </a:defRPr>
      </a:lvl2pPr>
      <a:lvl3pPr marL="4267162" indent="-853432" algn="l" defTabSz="3413730" rtl="0" eaLnBrk="1" latinLnBrk="0" hangingPunct="1">
        <a:lnSpc>
          <a:spcPct val="90000"/>
        </a:lnSpc>
        <a:spcBef>
          <a:spcPts val="1867"/>
        </a:spcBef>
        <a:buFont typeface="Arial" panose="020B0604020202020204" pitchFamily="34" charset="0"/>
        <a:buChar char="•"/>
        <a:defRPr sz="7467" b="0" i="0" kern="1200">
          <a:solidFill>
            <a:schemeClr val="tx1"/>
          </a:solidFill>
          <a:latin typeface="BentonSansCond Regular" panose="02000606040000020004" pitchFamily="2" charset="77"/>
          <a:ea typeface="+mn-ea"/>
          <a:cs typeface="+mn-cs"/>
        </a:defRPr>
      </a:lvl3pPr>
      <a:lvl4pPr marL="5974027" indent="-853432" algn="l" defTabSz="3413730" rtl="0" eaLnBrk="1" latinLnBrk="0" hangingPunct="1">
        <a:lnSpc>
          <a:spcPct val="90000"/>
        </a:lnSpc>
        <a:spcBef>
          <a:spcPts val="1867"/>
        </a:spcBef>
        <a:buFont typeface="Arial" panose="020B0604020202020204" pitchFamily="34" charset="0"/>
        <a:buChar char="•"/>
        <a:defRPr sz="6720" b="0" i="0" kern="1200">
          <a:solidFill>
            <a:schemeClr val="tx1"/>
          </a:solidFill>
          <a:latin typeface="BentonSansCond Regular" panose="02000606040000020004" pitchFamily="2" charset="77"/>
          <a:ea typeface="+mn-ea"/>
          <a:cs typeface="+mn-cs"/>
        </a:defRPr>
      </a:lvl4pPr>
      <a:lvl5pPr marL="7680891" indent="-853432" algn="l" defTabSz="3413730" rtl="0" eaLnBrk="1" latinLnBrk="0" hangingPunct="1">
        <a:lnSpc>
          <a:spcPct val="90000"/>
        </a:lnSpc>
        <a:spcBef>
          <a:spcPts val="1867"/>
        </a:spcBef>
        <a:buFont typeface="Arial" panose="020B0604020202020204" pitchFamily="34" charset="0"/>
        <a:buChar char="•"/>
        <a:defRPr sz="6720" b="0" i="0" kern="1200">
          <a:solidFill>
            <a:schemeClr val="tx1"/>
          </a:solidFill>
          <a:latin typeface="BentonSansCond Regular" panose="02000606040000020004" pitchFamily="2" charset="77"/>
          <a:ea typeface="+mn-ea"/>
          <a:cs typeface="+mn-cs"/>
        </a:defRPr>
      </a:lvl5pPr>
      <a:lvl6pPr marL="9387756" indent="-853432" algn="l" defTabSz="3413730" rtl="0" eaLnBrk="1" latinLnBrk="0" hangingPunct="1">
        <a:lnSpc>
          <a:spcPct val="90000"/>
        </a:lnSpc>
        <a:spcBef>
          <a:spcPts val="1867"/>
        </a:spcBef>
        <a:buFont typeface="Arial" panose="020B0604020202020204" pitchFamily="34" charset="0"/>
        <a:buChar char="•"/>
        <a:defRPr sz="6720" kern="1200">
          <a:solidFill>
            <a:schemeClr val="tx1"/>
          </a:solidFill>
          <a:latin typeface="+mn-lt"/>
          <a:ea typeface="+mn-ea"/>
          <a:cs typeface="+mn-cs"/>
        </a:defRPr>
      </a:lvl6pPr>
      <a:lvl7pPr marL="11094621" indent="-853432" algn="l" defTabSz="3413730" rtl="0" eaLnBrk="1" latinLnBrk="0" hangingPunct="1">
        <a:lnSpc>
          <a:spcPct val="90000"/>
        </a:lnSpc>
        <a:spcBef>
          <a:spcPts val="1867"/>
        </a:spcBef>
        <a:buFont typeface="Arial" panose="020B0604020202020204" pitchFamily="34" charset="0"/>
        <a:buChar char="•"/>
        <a:defRPr sz="6720" kern="1200">
          <a:solidFill>
            <a:schemeClr val="tx1"/>
          </a:solidFill>
          <a:latin typeface="+mn-lt"/>
          <a:ea typeface="+mn-ea"/>
          <a:cs typeface="+mn-cs"/>
        </a:defRPr>
      </a:lvl7pPr>
      <a:lvl8pPr marL="12801486" indent="-853432" algn="l" defTabSz="3413730" rtl="0" eaLnBrk="1" latinLnBrk="0" hangingPunct="1">
        <a:lnSpc>
          <a:spcPct val="90000"/>
        </a:lnSpc>
        <a:spcBef>
          <a:spcPts val="1867"/>
        </a:spcBef>
        <a:buFont typeface="Arial" panose="020B0604020202020204" pitchFamily="34" charset="0"/>
        <a:buChar char="•"/>
        <a:defRPr sz="6720" kern="1200">
          <a:solidFill>
            <a:schemeClr val="tx1"/>
          </a:solidFill>
          <a:latin typeface="+mn-lt"/>
          <a:ea typeface="+mn-ea"/>
          <a:cs typeface="+mn-cs"/>
        </a:defRPr>
      </a:lvl8pPr>
      <a:lvl9pPr marL="14508350" indent="-853432" algn="l" defTabSz="3413730" rtl="0" eaLnBrk="1" latinLnBrk="0" hangingPunct="1">
        <a:lnSpc>
          <a:spcPct val="90000"/>
        </a:lnSpc>
        <a:spcBef>
          <a:spcPts val="1867"/>
        </a:spcBef>
        <a:buFont typeface="Arial" panose="020B0604020202020204" pitchFamily="34" charset="0"/>
        <a:buChar char="•"/>
        <a:defRPr sz="6720" kern="1200">
          <a:solidFill>
            <a:schemeClr val="tx1"/>
          </a:solidFill>
          <a:latin typeface="+mn-lt"/>
          <a:ea typeface="+mn-ea"/>
          <a:cs typeface="+mn-cs"/>
        </a:defRPr>
      </a:lvl9pPr>
    </p:bodyStyle>
    <p:otherStyle>
      <a:defPPr>
        <a:defRPr lang="en-US"/>
      </a:defPPr>
      <a:lvl1pPr marL="0" algn="l" defTabSz="3413730" rtl="0" eaLnBrk="1" latinLnBrk="0" hangingPunct="1">
        <a:defRPr sz="6720" kern="1200">
          <a:solidFill>
            <a:schemeClr val="tx1"/>
          </a:solidFill>
          <a:latin typeface="+mn-lt"/>
          <a:ea typeface="+mn-ea"/>
          <a:cs typeface="+mn-cs"/>
        </a:defRPr>
      </a:lvl1pPr>
      <a:lvl2pPr marL="1706865" algn="l" defTabSz="3413730" rtl="0" eaLnBrk="1" latinLnBrk="0" hangingPunct="1">
        <a:defRPr sz="6720" kern="1200">
          <a:solidFill>
            <a:schemeClr val="tx1"/>
          </a:solidFill>
          <a:latin typeface="+mn-lt"/>
          <a:ea typeface="+mn-ea"/>
          <a:cs typeface="+mn-cs"/>
        </a:defRPr>
      </a:lvl2pPr>
      <a:lvl3pPr marL="3413730" algn="l" defTabSz="3413730" rtl="0" eaLnBrk="1" latinLnBrk="0" hangingPunct="1">
        <a:defRPr sz="6720" kern="1200">
          <a:solidFill>
            <a:schemeClr val="tx1"/>
          </a:solidFill>
          <a:latin typeface="+mn-lt"/>
          <a:ea typeface="+mn-ea"/>
          <a:cs typeface="+mn-cs"/>
        </a:defRPr>
      </a:lvl3pPr>
      <a:lvl4pPr marL="5120594" algn="l" defTabSz="3413730" rtl="0" eaLnBrk="1" latinLnBrk="0" hangingPunct="1">
        <a:defRPr sz="6720" kern="1200">
          <a:solidFill>
            <a:schemeClr val="tx1"/>
          </a:solidFill>
          <a:latin typeface="+mn-lt"/>
          <a:ea typeface="+mn-ea"/>
          <a:cs typeface="+mn-cs"/>
        </a:defRPr>
      </a:lvl4pPr>
      <a:lvl5pPr marL="6827459" algn="l" defTabSz="3413730" rtl="0" eaLnBrk="1" latinLnBrk="0" hangingPunct="1">
        <a:defRPr sz="6720" kern="1200">
          <a:solidFill>
            <a:schemeClr val="tx1"/>
          </a:solidFill>
          <a:latin typeface="+mn-lt"/>
          <a:ea typeface="+mn-ea"/>
          <a:cs typeface="+mn-cs"/>
        </a:defRPr>
      </a:lvl5pPr>
      <a:lvl6pPr marL="8534324" algn="l" defTabSz="3413730" rtl="0" eaLnBrk="1" latinLnBrk="0" hangingPunct="1">
        <a:defRPr sz="6720" kern="1200">
          <a:solidFill>
            <a:schemeClr val="tx1"/>
          </a:solidFill>
          <a:latin typeface="+mn-lt"/>
          <a:ea typeface="+mn-ea"/>
          <a:cs typeface="+mn-cs"/>
        </a:defRPr>
      </a:lvl6pPr>
      <a:lvl7pPr marL="10241189" algn="l" defTabSz="3413730" rtl="0" eaLnBrk="1" latinLnBrk="0" hangingPunct="1">
        <a:defRPr sz="6720" kern="1200">
          <a:solidFill>
            <a:schemeClr val="tx1"/>
          </a:solidFill>
          <a:latin typeface="+mn-lt"/>
          <a:ea typeface="+mn-ea"/>
          <a:cs typeface="+mn-cs"/>
        </a:defRPr>
      </a:lvl7pPr>
      <a:lvl8pPr marL="11948053" algn="l" defTabSz="3413730" rtl="0" eaLnBrk="1" latinLnBrk="0" hangingPunct="1">
        <a:defRPr sz="6720" kern="1200">
          <a:solidFill>
            <a:schemeClr val="tx1"/>
          </a:solidFill>
          <a:latin typeface="+mn-lt"/>
          <a:ea typeface="+mn-ea"/>
          <a:cs typeface="+mn-cs"/>
        </a:defRPr>
      </a:lvl8pPr>
      <a:lvl9pPr marL="13654918" algn="l" defTabSz="3413730" rtl="0" eaLnBrk="1" latinLnBrk="0" hangingPunct="1">
        <a:defRPr sz="672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028" userDrawn="1">
          <p15:clr>
            <a:srgbClr val="F26B43"/>
          </p15:clr>
        </p15:guide>
        <p15:guide id="2" pos="10944">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3.xml"/><Relationship Id="rId7" Type="http://schemas.openxmlformats.org/officeDocument/2006/relationships/diagramQuickStyle" Target="../diagrams/quickStyle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4.png"/><Relationship Id="rId4" Type="http://schemas.openxmlformats.org/officeDocument/2006/relationships/image" Target="../media/image3.jpg"/><Relationship Id="rId9" Type="http://schemas.microsoft.com/office/2007/relationships/diagramDrawing" Target="../diagrams/drawing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4.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48B83E-274D-F7BD-EBC0-D4F23464E503}"/>
              </a:ext>
            </a:extLst>
          </p:cNvPr>
          <p:cNvSpPr>
            <a:spLocks noGrp="1"/>
          </p:cNvSpPr>
          <p:nvPr>
            <p:ph type="subTitle" idx="1"/>
          </p:nvPr>
        </p:nvSpPr>
        <p:spPr>
          <a:xfrm>
            <a:off x="476982" y="3289932"/>
            <a:ext cx="33793235" cy="3342852"/>
          </a:xfrm>
        </p:spPr>
        <p:txBody>
          <a:bodyPr>
            <a:normAutofit lnSpcReduction="10000"/>
          </a:bodyPr>
          <a:lstStyle/>
          <a:p>
            <a:pPr>
              <a:lnSpc>
                <a:spcPct val="110000"/>
              </a:lnSpc>
              <a:spcBef>
                <a:spcPts val="0"/>
              </a:spcBef>
            </a:pPr>
            <a:r>
              <a:rPr lang="en-US" sz="5800" b="1" dirty="0"/>
              <a:t>A Tailored Approach to Increase Engagement in Lifestyle Change Programs</a:t>
            </a:r>
          </a:p>
          <a:p>
            <a:pPr>
              <a:lnSpc>
                <a:spcPct val="110000"/>
              </a:lnSpc>
              <a:spcBef>
                <a:spcPts val="0"/>
              </a:spcBef>
            </a:pPr>
            <a:r>
              <a:rPr lang="en-US" sz="5800" b="1" dirty="0"/>
              <a:t> in Women with Previous Gestational Diabetes</a:t>
            </a:r>
          </a:p>
          <a:p>
            <a:pPr>
              <a:lnSpc>
                <a:spcPct val="120000"/>
              </a:lnSpc>
              <a:spcBef>
                <a:spcPts val="0"/>
              </a:spcBef>
            </a:pPr>
            <a:r>
              <a:rPr lang="en-US" sz="2400" dirty="0">
                <a:effectLst/>
                <a:ea typeface="Calibri" panose="020F0502020204030204" pitchFamily="34" charset="0"/>
              </a:rPr>
              <a:t>Julie M. Pike</a:t>
            </a:r>
            <a:r>
              <a:rPr lang="en-US" sz="2400" baseline="30000" dirty="0">
                <a:effectLst/>
                <a:ea typeface="Calibri" panose="020F0502020204030204" pitchFamily="34" charset="0"/>
              </a:rPr>
              <a:t>1</a:t>
            </a:r>
            <a:r>
              <a:rPr lang="en-US" sz="2400" dirty="0">
                <a:effectLst/>
                <a:ea typeface="Calibri" panose="020F0502020204030204" pitchFamily="34" charset="0"/>
              </a:rPr>
              <a:t>, Kathryn M. Haberlin-Pittz</a:t>
            </a:r>
            <a:r>
              <a:rPr lang="en-US" sz="2400" baseline="30000" dirty="0">
                <a:effectLst/>
                <a:ea typeface="Calibri" panose="020F0502020204030204" pitchFamily="34" charset="0"/>
              </a:rPr>
              <a:t>1</a:t>
            </a:r>
            <a:r>
              <a:rPr lang="en-US" sz="2400" dirty="0">
                <a:effectLst/>
                <a:ea typeface="Calibri" panose="020F0502020204030204" pitchFamily="34" charset="0"/>
              </a:rPr>
              <a:t>, Luz A. Machuca</a:t>
            </a:r>
            <a:r>
              <a:rPr lang="en-US" sz="2400" baseline="30000" dirty="0">
                <a:effectLst/>
                <a:ea typeface="Calibri" panose="020F0502020204030204" pitchFamily="34" charset="0"/>
              </a:rPr>
              <a:t>1</a:t>
            </a:r>
            <a:r>
              <a:rPr lang="en-US" sz="2400" dirty="0">
                <a:effectLst/>
                <a:ea typeface="Calibri" panose="020F0502020204030204" pitchFamily="34" charset="0"/>
              </a:rPr>
              <a:t>, Brett M. McKinney</a:t>
            </a:r>
            <a:r>
              <a:rPr lang="en-US" sz="2400" baseline="30000" dirty="0">
                <a:effectLst/>
                <a:ea typeface="Calibri" panose="020F0502020204030204" pitchFamily="34" charset="0"/>
              </a:rPr>
              <a:t>1</a:t>
            </a:r>
            <a:r>
              <a:rPr lang="en-US" sz="2400" dirty="0">
                <a:effectLst/>
                <a:ea typeface="Calibri" panose="020F0502020204030204" pitchFamily="34" charset="0"/>
              </a:rPr>
              <a:t>, Lisa G. Yazel</a:t>
            </a:r>
            <a:r>
              <a:rPr lang="en-US" sz="2400" baseline="30000" dirty="0">
                <a:effectLst/>
                <a:ea typeface="Calibri" panose="020F0502020204030204" pitchFamily="34" charset="0"/>
              </a:rPr>
              <a:t>1</a:t>
            </a:r>
            <a:r>
              <a:rPr lang="en-US" sz="2400" dirty="0">
                <a:effectLst/>
                <a:ea typeface="Calibri" panose="020F0502020204030204" pitchFamily="34" charset="0"/>
              </a:rPr>
              <a:t>, Aric Kotarski</a:t>
            </a:r>
            <a:r>
              <a:rPr lang="en-US" sz="2400" baseline="30000" dirty="0">
                <a:ea typeface="Calibri" panose="020F0502020204030204" pitchFamily="34" charset="0"/>
              </a:rPr>
              <a:t>2</a:t>
            </a:r>
            <a:r>
              <a:rPr lang="en-US" sz="2400" dirty="0">
                <a:effectLst/>
                <a:ea typeface="Calibri" panose="020F0502020204030204" pitchFamily="34" charset="0"/>
              </a:rPr>
              <a:t>, Tamara S. Hannon</a:t>
            </a:r>
            <a:r>
              <a:rPr lang="en-US" sz="2400" baseline="30000" dirty="0">
                <a:effectLst/>
                <a:ea typeface="Calibri" panose="020F0502020204030204" pitchFamily="34" charset="0"/>
              </a:rPr>
              <a:t>1</a:t>
            </a:r>
            <a:endParaRPr lang="en-US" sz="2400" dirty="0"/>
          </a:p>
          <a:p>
            <a:pPr>
              <a:lnSpc>
                <a:spcPct val="120000"/>
              </a:lnSpc>
              <a:spcBef>
                <a:spcPts val="0"/>
              </a:spcBef>
            </a:pPr>
            <a:r>
              <a:rPr lang="en-US" sz="2400" dirty="0"/>
              <a:t>,</a:t>
            </a:r>
            <a:r>
              <a:rPr lang="en-US" sz="2400" baseline="30000" dirty="0"/>
              <a:t> 1</a:t>
            </a:r>
            <a:r>
              <a:rPr lang="en-US" sz="2400" dirty="0"/>
              <a:t> Department of Pediatrics, Indiana University School of Medicine, Indianapolis, IN </a:t>
            </a:r>
          </a:p>
          <a:p>
            <a:pPr>
              <a:lnSpc>
                <a:spcPct val="120000"/>
              </a:lnSpc>
              <a:spcBef>
                <a:spcPts val="0"/>
              </a:spcBef>
            </a:pPr>
            <a:r>
              <a:rPr lang="en-US" sz="2400" baseline="30000" dirty="0"/>
              <a:t>2</a:t>
            </a:r>
            <a:r>
              <a:rPr lang="en-US" sz="2400" dirty="0"/>
              <a:t> Department of Biostatics and Health Data Science, Indiana School of Medicine, Indianapolis IN</a:t>
            </a:r>
          </a:p>
          <a:p>
            <a:endParaRPr lang="en-US" sz="6600" b="1" dirty="0"/>
          </a:p>
        </p:txBody>
      </p:sp>
      <p:sp>
        <p:nvSpPr>
          <p:cNvPr id="4" name="Text Placeholder 3">
            <a:extLst>
              <a:ext uri="{FF2B5EF4-FFF2-40B4-BE49-F238E27FC236}">
                <a16:creationId xmlns:a16="http://schemas.microsoft.com/office/drawing/2014/main" id="{B53FD4AC-A803-02D4-B74C-57C2431E3926}"/>
              </a:ext>
            </a:extLst>
          </p:cNvPr>
          <p:cNvSpPr>
            <a:spLocks noGrp="1"/>
          </p:cNvSpPr>
          <p:nvPr>
            <p:ph type="body" sz="quarter" idx="14"/>
          </p:nvPr>
        </p:nvSpPr>
        <p:spPr>
          <a:xfrm>
            <a:off x="1825595" y="6632784"/>
            <a:ext cx="14739380" cy="7873184"/>
          </a:xfrm>
        </p:spPr>
        <p:txBody>
          <a:bodyPr/>
          <a:lstStyle/>
          <a:p>
            <a:r>
              <a:rPr lang="en-US" sz="4000" b="1" dirty="0">
                <a:latin typeface="Arial" panose="020B0604020202020204" pitchFamily="34" charset="0"/>
                <a:cs typeface="Arial" panose="020B0604020202020204" pitchFamily="34" charset="0"/>
              </a:rPr>
              <a:t>BACKGROUND</a:t>
            </a:r>
          </a:p>
          <a:p>
            <a:r>
              <a:rPr lang="en-US" sz="3600" kern="0" dirty="0">
                <a:effectLst/>
                <a:latin typeface="Arial" panose="020B0604020202020204" pitchFamily="34" charset="0"/>
                <a:ea typeface="Calibri" panose="020F0502020204030204" pitchFamily="34" charset="0"/>
                <a:cs typeface="Arial" panose="020B0604020202020204" pitchFamily="34" charset="0"/>
              </a:rPr>
              <a:t>Gestational diabetes mellitus (GDM) is highly predictive of type 2 diabetes. </a:t>
            </a:r>
            <a:r>
              <a:rPr lang="en-US" sz="3600" dirty="0">
                <a:latin typeface="Arial" panose="020B0604020202020204" pitchFamily="34" charset="0"/>
                <a:cs typeface="Arial" panose="020B0604020202020204" pitchFamily="34" charset="0"/>
              </a:rPr>
              <a:t>Intensive lifestyle change programs decrease risk for T2D by 50 percent in women with previous GDM.</a:t>
            </a:r>
            <a:r>
              <a:rPr lang="en-US" sz="3600" baseline="30000"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Yet, engagement in lifestyle change programs is low. We engaged women with previous GDM in an informed decision-making process to; </a:t>
            </a:r>
          </a:p>
          <a:p>
            <a:pPr marL="742950" indent="-742950">
              <a:buAutoNum type="arabicPeriod"/>
            </a:pPr>
            <a:r>
              <a:rPr lang="en-US" sz="3600" dirty="0">
                <a:latin typeface="Arial" panose="020B0604020202020204" pitchFamily="34" charset="0"/>
                <a:cs typeface="Arial" panose="020B0604020202020204" pitchFamily="34" charset="0"/>
              </a:rPr>
              <a:t>Discuss T2D risk and prevention, </a:t>
            </a:r>
          </a:p>
          <a:p>
            <a:pPr marL="742950" indent="-742950">
              <a:buAutoNum type="arabicPeriod"/>
            </a:pPr>
            <a:r>
              <a:rPr lang="en-US" sz="3600" dirty="0">
                <a:latin typeface="Arial" panose="020B0604020202020204" pitchFamily="34" charset="0"/>
                <a:cs typeface="Arial" panose="020B0604020202020204" pitchFamily="34" charset="0"/>
              </a:rPr>
              <a:t>Explore individual priorities for a lifestyle change program </a:t>
            </a:r>
          </a:p>
          <a:p>
            <a:pPr marL="742950" indent="-742950">
              <a:buAutoNum type="arabicPeriod"/>
            </a:pPr>
            <a:r>
              <a:rPr lang="en-US" sz="3600" dirty="0">
                <a:latin typeface="Arial" panose="020B0604020202020204" pitchFamily="34" charset="0"/>
                <a:cs typeface="Arial" panose="020B0604020202020204" pitchFamily="34" charset="0"/>
              </a:rPr>
              <a:t>Provide participation in a lifestyle change program free of charge. </a:t>
            </a:r>
          </a:p>
          <a:p>
            <a:r>
              <a:rPr lang="en-US" sz="3600" dirty="0">
                <a:latin typeface="Arial" panose="020B0604020202020204" pitchFamily="34" charset="0"/>
                <a:cs typeface="Arial" panose="020B0604020202020204" pitchFamily="34" charset="0"/>
              </a:rPr>
              <a:t>The primary of objective was to evaluate program selection and engagement. We evaluated changes in BMI, HbA1c, and questionnaires. </a:t>
            </a:r>
          </a:p>
          <a:p>
            <a:endParaRPr lang="en-US" dirty="0"/>
          </a:p>
        </p:txBody>
      </p:sp>
      <p:sp>
        <p:nvSpPr>
          <p:cNvPr id="5" name="Text Placeholder 4">
            <a:extLst>
              <a:ext uri="{FF2B5EF4-FFF2-40B4-BE49-F238E27FC236}">
                <a16:creationId xmlns:a16="http://schemas.microsoft.com/office/drawing/2014/main" id="{EFCA3040-73E6-BEE8-C226-F201511C82E5}"/>
              </a:ext>
            </a:extLst>
          </p:cNvPr>
          <p:cNvSpPr>
            <a:spLocks noGrp="1"/>
          </p:cNvSpPr>
          <p:nvPr>
            <p:ph type="body" sz="quarter" idx="15"/>
          </p:nvPr>
        </p:nvSpPr>
        <p:spPr>
          <a:xfrm>
            <a:off x="18504168" y="14927782"/>
            <a:ext cx="15042881" cy="7140827"/>
          </a:xfrm>
        </p:spPr>
        <p:txBody>
          <a:bodyPr/>
          <a:lstStyle/>
          <a:p>
            <a:r>
              <a:rPr lang="en-US" sz="4000" b="1" dirty="0">
                <a:latin typeface="Arial"/>
                <a:cs typeface="Arial"/>
              </a:rPr>
              <a:t>METHODS</a:t>
            </a:r>
          </a:p>
          <a:p>
            <a:pPr marL="457200" indent="-457200">
              <a:buFont typeface="Arial" panose="020B0604020202020204" pitchFamily="34" charset="0"/>
              <a:buChar char="•"/>
            </a:pPr>
            <a:r>
              <a:rPr lang="en-US" sz="3600" dirty="0">
                <a:latin typeface="Arial" panose="020B0604020202020204" pitchFamily="34" charset="0"/>
                <a:cs typeface="Arial" panose="020B0604020202020204" pitchFamily="34" charset="0"/>
              </a:rPr>
              <a:t>At baseline, research staff and participants discussed T2D risk after GDM and efficacy of lifestyle change programs. </a:t>
            </a:r>
          </a:p>
          <a:p>
            <a:pPr marL="457200" indent="-457200">
              <a:buFont typeface="Arial" panose="020B0604020202020204" pitchFamily="34" charset="0"/>
              <a:buChar char="•"/>
            </a:pPr>
            <a:r>
              <a:rPr lang="en-US" sz="3600" dirty="0">
                <a:latin typeface="Arial" panose="020B0604020202020204" pitchFamily="34" charset="0"/>
                <a:cs typeface="Arial" panose="020B0604020202020204" pitchFamily="34" charset="0"/>
              </a:rPr>
              <a:t>Decision-making cards were used to facilitate a discussion about desired attributes of a lifestyle change program. </a:t>
            </a:r>
          </a:p>
          <a:p>
            <a:pPr marL="457200" indent="-457200">
              <a:buFont typeface="Arial" panose="020B0604020202020204" pitchFamily="34" charset="0"/>
              <a:buChar char="•"/>
            </a:pPr>
            <a:r>
              <a:rPr lang="en-US" sz="3600" dirty="0">
                <a:latin typeface="Arial"/>
                <a:cs typeface="Arial"/>
              </a:rPr>
              <a:t>Participants were offered free participation in one of seven lifestyle change programs.</a:t>
            </a:r>
          </a:p>
          <a:p>
            <a:pPr marL="457200" indent="-457200">
              <a:buFont typeface="Arial" panose="020B0604020202020204" pitchFamily="34" charset="0"/>
              <a:buChar char="•"/>
            </a:pPr>
            <a:r>
              <a:rPr lang="en-US" sz="3600" dirty="0">
                <a:latin typeface="Arial" panose="020B0604020202020204" pitchFamily="34" charset="0"/>
                <a:cs typeface="Arial" panose="020B0604020202020204" pitchFamily="34" charset="0"/>
              </a:rPr>
              <a:t>BMI, HbA1c, and questionnaires were completed at baseline (B), 6 months (T1), and 12 months (T2). </a:t>
            </a:r>
          </a:p>
          <a:p>
            <a:pPr marL="457200" indent="-457200">
              <a:buFont typeface="Arial" panose="020B0604020202020204" pitchFamily="34" charset="0"/>
              <a:buChar char="•"/>
            </a:pPr>
            <a:endParaRPr lang="en-US" sz="3600" dirty="0"/>
          </a:p>
        </p:txBody>
      </p:sp>
      <p:pic>
        <p:nvPicPr>
          <p:cNvPr id="8" name="Picture 7" descr="A group of people sitting at a table">
            <a:extLst>
              <a:ext uri="{FF2B5EF4-FFF2-40B4-BE49-F238E27FC236}">
                <a16:creationId xmlns:a16="http://schemas.microsoft.com/office/drawing/2014/main" id="{B08F5D9A-0257-3B5B-B9F6-BC51B38B0DBB}"/>
              </a:ext>
            </a:extLst>
          </p:cNvPr>
          <p:cNvPicPr>
            <a:picLocks noChangeAspect="1"/>
          </p:cNvPicPr>
          <p:nvPr/>
        </p:nvPicPr>
        <p:blipFill>
          <a:blip r:embed="rId4"/>
          <a:stretch>
            <a:fillRect/>
          </a:stretch>
        </p:blipFill>
        <p:spPr>
          <a:xfrm>
            <a:off x="1376393" y="16306348"/>
            <a:ext cx="15083074" cy="5328138"/>
          </a:xfrm>
          <a:prstGeom prst="rect">
            <a:avLst/>
          </a:prstGeom>
        </p:spPr>
      </p:pic>
      <p:graphicFrame>
        <p:nvGraphicFramePr>
          <p:cNvPr id="11" name="Diagram 10">
            <a:extLst>
              <a:ext uri="{FF2B5EF4-FFF2-40B4-BE49-F238E27FC236}">
                <a16:creationId xmlns:a16="http://schemas.microsoft.com/office/drawing/2014/main" id="{57645D23-8296-E2C4-B01F-0DA41983D0C7}"/>
              </a:ext>
            </a:extLst>
          </p:cNvPr>
          <p:cNvGraphicFramePr/>
          <p:nvPr>
            <p:extLst>
              <p:ext uri="{D42A27DB-BD31-4B8C-83A1-F6EECF244321}">
                <p14:modId xmlns:p14="http://schemas.microsoft.com/office/powerpoint/2010/main" val="3921546202"/>
              </p:ext>
            </p:extLst>
          </p:nvPr>
        </p:nvGraphicFramePr>
        <p:xfrm>
          <a:off x="19660102" y="7651163"/>
          <a:ext cx="12731014" cy="615723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TextBox 11">
            <a:extLst>
              <a:ext uri="{FF2B5EF4-FFF2-40B4-BE49-F238E27FC236}">
                <a16:creationId xmlns:a16="http://schemas.microsoft.com/office/drawing/2014/main" id="{766E204D-EC51-4D46-4A03-5210BA606DEC}"/>
              </a:ext>
            </a:extLst>
          </p:cNvPr>
          <p:cNvSpPr txBox="1"/>
          <p:nvPr/>
        </p:nvSpPr>
        <p:spPr>
          <a:xfrm>
            <a:off x="21698599" y="6632784"/>
            <a:ext cx="8654020" cy="707886"/>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LIFESTYLE CHANGE PROGRAMS</a:t>
            </a:r>
          </a:p>
        </p:txBody>
      </p:sp>
      <p:sp>
        <p:nvSpPr>
          <p:cNvPr id="13" name="TextBox 12">
            <a:extLst>
              <a:ext uri="{FF2B5EF4-FFF2-40B4-BE49-F238E27FC236}">
                <a16:creationId xmlns:a16="http://schemas.microsoft.com/office/drawing/2014/main" id="{7039435D-F7E8-6522-DDD2-1EF29E195088}"/>
              </a:ext>
            </a:extLst>
          </p:cNvPr>
          <p:cNvSpPr txBox="1"/>
          <p:nvPr/>
        </p:nvSpPr>
        <p:spPr>
          <a:xfrm>
            <a:off x="5752624" y="15294114"/>
            <a:ext cx="6330611" cy="707886"/>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PROGRAM SELECTION</a:t>
            </a:r>
          </a:p>
        </p:txBody>
      </p:sp>
      <p:pic>
        <p:nvPicPr>
          <p:cNvPr id="28" name="Audio 27">
            <a:hlinkClick r:id="" action="ppaction://media"/>
            <a:extLst>
              <a:ext uri="{FF2B5EF4-FFF2-40B4-BE49-F238E27FC236}">
                <a16:creationId xmlns:a16="http://schemas.microsoft.com/office/drawing/2014/main" id="{FF28182F-C2BD-0BC1-DE29-FA05616754A3}"/>
              </a:ext>
            </a:extLst>
          </p:cNvPr>
          <p:cNvPicPr>
            <a:picLocks noChangeAspect="1"/>
          </p:cNvPicPr>
          <p:nvPr>
            <a:audioFile r:link="rId2"/>
            <p:extLst>
              <p:ext uri="{DAA4B4D4-6D71-4841-9C94-3DE7FCFB9230}">
                <p14:media xmlns:p14="http://schemas.microsoft.com/office/powerpoint/2010/main" r:embed="rId1"/>
              </p:ext>
            </p:extLst>
          </p:nvPr>
        </p:nvPicPr>
        <p:blipFill>
          <a:blip r:embed="rId10"/>
          <a:srcRect l="-580000" t="-580000" r="-580000" b="-580000"/>
          <a:stretch>
            <a:fillRect/>
          </a:stretch>
        </p:blipFill>
        <p:spPr>
          <a:xfrm>
            <a:off x="26759002" y="17615002"/>
            <a:ext cx="7680960" cy="7680960"/>
          </a:xfrm>
          <a:prstGeom prst="ellipse">
            <a:avLst/>
          </a:prstGeom>
        </p:spPr>
      </p:pic>
    </p:spTree>
    <p:extLst>
      <p:ext uri="{BB962C8B-B14F-4D97-AF65-F5344CB8AC3E}">
        <p14:creationId xmlns:p14="http://schemas.microsoft.com/office/powerpoint/2010/main" val="2394490969"/>
      </p:ext>
    </p:extLst>
  </p:cSld>
  <p:clrMapOvr>
    <a:masterClrMapping/>
  </p:clrMapOvr>
  <mc:AlternateContent xmlns:mc="http://schemas.openxmlformats.org/markup-compatibility/2006">
    <mc:Choice xmlns:p14="http://schemas.microsoft.com/office/powerpoint/2010/main" Requires="p14">
      <p:transition spd="slow" p14:dur="2000" advTm="98653"/>
    </mc:Choice>
    <mc:Fallback>
      <p:transition spd="slow" advTm="986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CA5A9C1-948E-A96C-1044-93966396898F}"/>
              </a:ext>
            </a:extLst>
          </p:cNvPr>
          <p:cNvSpPr>
            <a:spLocks noGrp="1"/>
          </p:cNvSpPr>
          <p:nvPr>
            <p:ph type="body" sz="quarter" idx="16"/>
          </p:nvPr>
        </p:nvSpPr>
        <p:spPr>
          <a:xfrm>
            <a:off x="18573152" y="6622836"/>
            <a:ext cx="14916748" cy="12357527"/>
          </a:xfrm>
        </p:spPr>
        <p:txBody>
          <a:bodyPr/>
          <a:lstStyle/>
          <a:p>
            <a:r>
              <a:rPr lang="en-US" sz="4000" b="1" dirty="0">
                <a:latin typeface="Arial"/>
                <a:cs typeface="Arial"/>
              </a:rPr>
              <a:t>RESULTS</a:t>
            </a:r>
          </a:p>
          <a:p>
            <a:pPr marL="457200" indent="-457200">
              <a:buFont typeface="Arial"/>
              <a:buChar char="•"/>
            </a:pPr>
            <a:r>
              <a:rPr lang="en-US" sz="3600" dirty="0">
                <a:latin typeface="Arial"/>
                <a:cs typeface="Arial"/>
              </a:rPr>
              <a:t>116 women (34.9 ± 5.7 y; 57.3% white; 47.3% college degree) were recruited</a:t>
            </a:r>
            <a:endParaRPr lang="en-US" sz="3600" dirty="0">
              <a:latin typeface="Arial" panose="020B0604020202020204" pitchFamily="34" charset="0"/>
              <a:cs typeface="Arial" panose="020B0604020202020204" pitchFamily="34" charset="0"/>
            </a:endParaRPr>
          </a:p>
          <a:p>
            <a:pPr marL="457200" indent="-457200">
              <a:buFont typeface="Arial"/>
              <a:buChar char="•"/>
            </a:pPr>
            <a:r>
              <a:rPr lang="en-US" sz="3600" dirty="0">
                <a:latin typeface="Arial"/>
                <a:cs typeface="Arial"/>
              </a:rPr>
              <a:t>92 women were included in data analysis after exclusions due to pregnancy, BMI &lt; 25, HbA1c ≥ 6.5, and illness.</a:t>
            </a:r>
            <a:endParaRPr lang="en-US" sz="3600" dirty="0">
              <a:latin typeface="Arial" panose="020B0604020202020204" pitchFamily="34" charset="0"/>
              <a:cs typeface="Arial" panose="020B0604020202020204" pitchFamily="34" charset="0"/>
            </a:endParaRPr>
          </a:p>
          <a:p>
            <a:pPr marL="457200" indent="-457200">
              <a:buFont typeface="Arial"/>
              <a:buChar char="•"/>
            </a:pPr>
            <a:r>
              <a:rPr lang="en-US" sz="3600" dirty="0">
                <a:latin typeface="Arial"/>
                <a:cs typeface="Arial"/>
              </a:rPr>
              <a:t>Almost half  selected WW (41%), followed by Habit Nu (22%), health coaching (11%), Encourage (10%), the dietitian consult (9%), Healthy Me (5%), and the YMCA NDPP (1%). </a:t>
            </a:r>
            <a:endParaRPr lang="en-US" sz="3600" dirty="0">
              <a:latin typeface="Arial" panose="020B0604020202020204" pitchFamily="34" charset="0"/>
              <a:cs typeface="Arial" panose="020B0604020202020204" pitchFamily="34" charset="0"/>
            </a:endParaRPr>
          </a:p>
          <a:p>
            <a:pPr marL="457200" indent="-457200">
              <a:buFont typeface="Arial"/>
              <a:buChar char="•"/>
            </a:pPr>
            <a:r>
              <a:rPr lang="en-US" sz="3600" dirty="0">
                <a:latin typeface="Arial"/>
                <a:cs typeface="Arial"/>
              </a:rPr>
              <a:t> WW (84%) remained engaged in the study at T1 and/or T2. </a:t>
            </a:r>
          </a:p>
          <a:p>
            <a:pPr marL="457200" indent="-457200">
              <a:buFont typeface="Arial"/>
              <a:buChar char="•"/>
            </a:pPr>
            <a:r>
              <a:rPr lang="en-US" sz="3600" dirty="0">
                <a:latin typeface="Arial"/>
                <a:cs typeface="Arial"/>
              </a:rPr>
              <a:t>About one-fourth of Habit Nu participants and half of the Encourage participants completed the lifestyle change program. </a:t>
            </a:r>
          </a:p>
          <a:p>
            <a:pPr marL="457200" indent="-457200">
              <a:buFont typeface="Arial"/>
              <a:buChar char="•"/>
            </a:pPr>
            <a:r>
              <a:rPr lang="en-US" sz="3600" dirty="0">
                <a:latin typeface="Arial"/>
                <a:cs typeface="Arial"/>
              </a:rPr>
              <a:t>Health coaching and the dietitian visits were completed by 80 percent and 75 percent of program participants, respectively. </a:t>
            </a:r>
          </a:p>
          <a:p>
            <a:pPr marL="457200" indent="-457200">
              <a:buFont typeface="Arial"/>
              <a:buChar char="•"/>
            </a:pPr>
            <a:r>
              <a:rPr lang="en-US" sz="3600" dirty="0">
                <a:latin typeface="Arial"/>
                <a:cs typeface="Arial"/>
              </a:rPr>
              <a:t>BMI, HbA1c, and questionnaires were stable from baseline to T1 and T2.</a:t>
            </a:r>
            <a:endParaRPr lang="en-US" sz="3600" dirty="0">
              <a:latin typeface="Arial" panose="020B0604020202020204" pitchFamily="34" charset="0"/>
              <a:cs typeface="Arial" panose="020B0604020202020204" pitchFamily="34" charset="0"/>
            </a:endParaRPr>
          </a:p>
          <a:p>
            <a:endParaRPr lang="en-US" dirty="0"/>
          </a:p>
        </p:txBody>
      </p:sp>
      <p:sp>
        <p:nvSpPr>
          <p:cNvPr id="8" name="Subtitle 2">
            <a:extLst>
              <a:ext uri="{FF2B5EF4-FFF2-40B4-BE49-F238E27FC236}">
                <a16:creationId xmlns:a16="http://schemas.microsoft.com/office/drawing/2014/main" id="{ED4424A5-3680-F0FF-98F3-7B34E4F6816A}"/>
              </a:ext>
            </a:extLst>
          </p:cNvPr>
          <p:cNvSpPr>
            <a:spLocks noGrp="1"/>
          </p:cNvSpPr>
          <p:nvPr>
            <p:ph type="subTitle" idx="1"/>
          </p:nvPr>
        </p:nvSpPr>
        <p:spPr>
          <a:xfrm>
            <a:off x="496888" y="2743200"/>
            <a:ext cx="33793112" cy="2703513"/>
          </a:xfrm>
        </p:spPr>
        <p:txBody>
          <a:bodyPr>
            <a:normAutofit/>
          </a:bodyPr>
          <a:lstStyle/>
          <a:p>
            <a:r>
              <a:rPr lang="en-US" sz="6600" b="1" dirty="0"/>
              <a:t>A Tailored Approach to Increase Engagement in Lifestyle Change Programs in Women with Previous Gestational Diabetes</a:t>
            </a:r>
          </a:p>
        </p:txBody>
      </p:sp>
      <p:pic>
        <p:nvPicPr>
          <p:cNvPr id="16" name="Picture 15">
            <a:extLst>
              <a:ext uri="{FF2B5EF4-FFF2-40B4-BE49-F238E27FC236}">
                <a16:creationId xmlns:a16="http://schemas.microsoft.com/office/drawing/2014/main" id="{27ABE115-A906-D849-D8AC-06C751D88231}"/>
              </a:ext>
            </a:extLst>
          </p:cNvPr>
          <p:cNvPicPr>
            <a:picLocks noChangeAspect="1"/>
          </p:cNvPicPr>
          <p:nvPr/>
        </p:nvPicPr>
        <p:blipFill>
          <a:blip r:embed="rId4"/>
          <a:stretch>
            <a:fillRect/>
          </a:stretch>
        </p:blipFill>
        <p:spPr>
          <a:xfrm>
            <a:off x="1257300" y="8307073"/>
            <a:ext cx="15716850" cy="10540898"/>
          </a:xfrm>
          <a:prstGeom prst="rect">
            <a:avLst/>
          </a:prstGeom>
        </p:spPr>
      </p:pic>
      <p:sp>
        <p:nvSpPr>
          <p:cNvPr id="18" name="TextBox 17">
            <a:extLst>
              <a:ext uri="{FF2B5EF4-FFF2-40B4-BE49-F238E27FC236}">
                <a16:creationId xmlns:a16="http://schemas.microsoft.com/office/drawing/2014/main" id="{C3732E1A-BEF2-666D-E781-A7F9FDABB4C3}"/>
              </a:ext>
            </a:extLst>
          </p:cNvPr>
          <p:cNvSpPr txBox="1"/>
          <p:nvPr/>
        </p:nvSpPr>
        <p:spPr>
          <a:xfrm>
            <a:off x="3315000" y="6622836"/>
            <a:ext cx="11601449" cy="707886"/>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PROGRAM SELECTION AND COMPLETION</a:t>
            </a:r>
          </a:p>
        </p:txBody>
      </p:sp>
      <p:pic>
        <p:nvPicPr>
          <p:cNvPr id="15" name="Audio 14">
            <a:hlinkClick r:id="" action="ppaction://media"/>
            <a:extLst>
              <a:ext uri="{FF2B5EF4-FFF2-40B4-BE49-F238E27FC236}">
                <a16:creationId xmlns:a16="http://schemas.microsoft.com/office/drawing/2014/main" id="{0C6F666D-6C9C-4F51-A550-9674E6EA3A84}"/>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580000" t="-580000" r="-580000" b="-580000"/>
          <a:stretch>
            <a:fillRect/>
          </a:stretch>
        </p:blipFill>
        <p:spPr>
          <a:xfrm>
            <a:off x="26759002" y="17615002"/>
            <a:ext cx="7680960" cy="7680960"/>
          </a:xfrm>
          <a:prstGeom prst="ellipse">
            <a:avLst/>
          </a:prstGeom>
        </p:spPr>
      </p:pic>
    </p:spTree>
    <p:extLst>
      <p:ext uri="{BB962C8B-B14F-4D97-AF65-F5344CB8AC3E}">
        <p14:creationId xmlns:p14="http://schemas.microsoft.com/office/powerpoint/2010/main" val="1801095119"/>
      </p:ext>
    </p:extLst>
  </p:cSld>
  <p:clrMapOvr>
    <a:masterClrMapping/>
  </p:clrMapOvr>
  <mc:AlternateContent xmlns:mc="http://schemas.openxmlformats.org/markup-compatibility/2006" xmlns:p14="http://schemas.microsoft.com/office/powerpoint/2010/main">
    <mc:Choice Requires="p14">
      <p:transition spd="slow" p14:dur="2000" advTm="51425"/>
    </mc:Choice>
    <mc:Fallback xmlns="">
      <p:transition spd="slow" advTm="514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36D032B-7BAA-960D-73A9-A6EE2600EC82}"/>
              </a:ext>
            </a:extLst>
          </p:cNvPr>
          <p:cNvSpPr>
            <a:spLocks noGrp="1"/>
          </p:cNvSpPr>
          <p:nvPr>
            <p:ph type="body" sz="quarter" idx="14"/>
          </p:nvPr>
        </p:nvSpPr>
        <p:spPr>
          <a:xfrm>
            <a:off x="2428874" y="8172219"/>
            <a:ext cx="29889450" cy="4972050"/>
          </a:xfrm>
        </p:spPr>
        <p:txBody>
          <a:bodyPr numCol="2"/>
          <a:lstStyle/>
          <a:p>
            <a:pPr marL="571500" indent="-571500">
              <a:buFont typeface="Arial" panose="020B0604020202020204" pitchFamily="34" charset="0"/>
              <a:buChar char="•"/>
            </a:pPr>
            <a:r>
              <a:rPr lang="en-US" sz="3600" dirty="0">
                <a:latin typeface="Arial" panose="020B0604020202020204" pitchFamily="34" charset="0"/>
                <a:ea typeface="Calibri" panose="020F0502020204030204" pitchFamily="34" charset="0"/>
                <a:cs typeface="Arial" panose="020B0604020202020204" pitchFamily="34" charset="0"/>
              </a:rPr>
              <a:t>Women most often selected app-based programs that could be completed on their own time and without the need for childcare. This is consistent with previous research; women want programs that offer flexibility and virtual options</a:t>
            </a:r>
          </a:p>
          <a:p>
            <a:pPr marL="571500" indent="-571500">
              <a:buFont typeface="Arial" panose="020B0604020202020204" pitchFamily="34" charset="0"/>
              <a:buChar char="•"/>
            </a:pPr>
            <a:r>
              <a:rPr lang="en-US" sz="3600" dirty="0">
                <a:effectLst/>
                <a:latin typeface="Arial" panose="020B0604020202020204" pitchFamily="34" charset="0"/>
                <a:ea typeface="Calibri" panose="020F0502020204030204" pitchFamily="34" charset="0"/>
                <a:cs typeface="Arial" panose="020B0604020202020204" pitchFamily="34" charset="0"/>
              </a:rPr>
              <a:t>Only one participant selected the traditional NDPP, and this person was never enrolled in the program. This underlines the need for tailored options for lifestyle programs. </a:t>
            </a:r>
          </a:p>
          <a:p>
            <a:pPr marL="571500" indent="-571500">
              <a:buFont typeface="Arial" panose="020B0604020202020204" pitchFamily="34" charset="0"/>
              <a:buChar char="•"/>
            </a:pPr>
            <a:endParaRPr lang="en-US" sz="3600" dirty="0">
              <a:latin typeface="Arial" panose="020B0604020202020204" pitchFamily="34" charset="0"/>
              <a:ea typeface="Calibri" panose="020F0502020204030204" pitchFamily="34" charset="0"/>
              <a:cs typeface="Arial" panose="020B0604020202020204" pitchFamily="34" charset="0"/>
            </a:endParaRPr>
          </a:p>
          <a:p>
            <a:pPr marL="571500" indent="-571500">
              <a:buFont typeface="Arial" panose="020B0604020202020204" pitchFamily="34" charset="0"/>
              <a:buChar char="•"/>
            </a:pP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571500" indent="-571500">
              <a:buFont typeface="Arial" panose="020B0604020202020204" pitchFamily="34" charset="0"/>
              <a:buChar char="•"/>
            </a:pPr>
            <a:r>
              <a:rPr lang="en-US" sz="3600" dirty="0">
                <a:effectLst/>
                <a:latin typeface="Arial" panose="020B0604020202020204" pitchFamily="34" charset="0"/>
                <a:ea typeface="Calibri" panose="020F0502020204030204" pitchFamily="34" charset="0"/>
                <a:cs typeface="Arial" panose="020B0604020202020204" pitchFamily="34" charset="0"/>
              </a:rPr>
              <a:t>Apart from Habit Nu, programs that required a referral for enrollment rather than enrollment at baseline, had no engagement. Program enrollment at</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a:effectLst/>
                <a:latin typeface="Arial" panose="020B0604020202020204" pitchFamily="34" charset="0"/>
                <a:ea typeface="Calibri" panose="020F0502020204030204" pitchFamily="34" charset="0"/>
                <a:cs typeface="Arial" panose="020B0604020202020204" pitchFamily="34" charset="0"/>
              </a:rPr>
              <a:t>the time of the conversation about </a:t>
            </a:r>
            <a:r>
              <a:rPr lang="en-US" sz="3600" dirty="0">
                <a:latin typeface="Arial" panose="020B0604020202020204" pitchFamily="34" charset="0"/>
                <a:ea typeface="Calibri" panose="020F0502020204030204" pitchFamily="34" charset="0"/>
                <a:cs typeface="Arial" panose="020B0604020202020204" pitchFamily="34" charset="0"/>
              </a:rPr>
              <a:t>T2D</a:t>
            </a:r>
            <a:r>
              <a:rPr lang="en-US" sz="3600" dirty="0">
                <a:effectLst/>
                <a:latin typeface="Arial" panose="020B0604020202020204" pitchFamily="34" charset="0"/>
                <a:ea typeface="Calibri" panose="020F0502020204030204" pitchFamily="34" charset="0"/>
                <a:cs typeface="Arial" panose="020B0604020202020204" pitchFamily="34" charset="0"/>
              </a:rPr>
              <a:t> risk may enhance engagement. </a:t>
            </a:r>
          </a:p>
          <a:p>
            <a:pPr marL="571500" indent="-571500">
              <a:buFont typeface="Arial" panose="020B0604020202020204" pitchFamily="34" charset="0"/>
              <a:buChar char="•"/>
            </a:pPr>
            <a:r>
              <a:rPr lang="en-US" sz="3600" dirty="0">
                <a:effectLst/>
                <a:latin typeface="Arial" panose="020B0604020202020204" pitchFamily="34" charset="0"/>
                <a:ea typeface="Calibri" panose="020F0502020204030204" pitchFamily="34" charset="0"/>
                <a:cs typeface="Arial" panose="020B0604020202020204" pitchFamily="34" charset="0"/>
              </a:rPr>
              <a:t>The </a:t>
            </a:r>
            <a:r>
              <a:rPr lang="en-US" sz="3600" dirty="0">
                <a:latin typeface="Arial" panose="020B0604020202020204" pitchFamily="34" charset="0"/>
                <a:ea typeface="Calibri" panose="020F0502020204030204" pitchFamily="34" charset="0"/>
                <a:cs typeface="Arial" panose="020B0604020202020204" pitchFamily="34" charset="0"/>
              </a:rPr>
              <a:t>lack of </a:t>
            </a:r>
            <a:r>
              <a:rPr lang="en-US" sz="3600" dirty="0">
                <a:effectLst/>
                <a:latin typeface="Arial" panose="020B0604020202020204" pitchFamily="34" charset="0"/>
                <a:ea typeface="Calibri" panose="020F0502020204030204" pitchFamily="34" charset="0"/>
                <a:cs typeface="Arial" panose="020B0604020202020204" pitchFamily="34" charset="0"/>
              </a:rPr>
              <a:t>significant change in BMI, HbA1c, or questionnaires is notable given the overlap of this study with the COVID-19 pandemic. Participation in a lifestyle intervention may have mitigated excess weight gain and increases in HbA1c. </a:t>
            </a:r>
          </a:p>
          <a:p>
            <a:endParaRPr lang="en-US" dirty="0"/>
          </a:p>
        </p:txBody>
      </p:sp>
      <p:sp>
        <p:nvSpPr>
          <p:cNvPr id="11" name="Subtitle 2">
            <a:extLst>
              <a:ext uri="{FF2B5EF4-FFF2-40B4-BE49-F238E27FC236}">
                <a16:creationId xmlns:a16="http://schemas.microsoft.com/office/drawing/2014/main" id="{0683B348-4D32-E427-0335-A3394B3B0B3D}"/>
              </a:ext>
            </a:extLst>
          </p:cNvPr>
          <p:cNvSpPr>
            <a:spLocks noGrp="1"/>
          </p:cNvSpPr>
          <p:nvPr>
            <p:ph type="subTitle" idx="1"/>
          </p:nvPr>
        </p:nvSpPr>
        <p:spPr>
          <a:xfrm>
            <a:off x="496888" y="2743200"/>
            <a:ext cx="33793112" cy="2703513"/>
          </a:xfrm>
        </p:spPr>
        <p:txBody>
          <a:bodyPr>
            <a:normAutofit/>
          </a:bodyPr>
          <a:lstStyle/>
          <a:p>
            <a:r>
              <a:rPr lang="en-US" sz="6600" b="1" dirty="0"/>
              <a:t>A Tailored Approach to Increase Engagement in Lifestyle Change Programs in Women with Previous Gestational Diabetes</a:t>
            </a:r>
          </a:p>
        </p:txBody>
      </p:sp>
      <p:sp>
        <p:nvSpPr>
          <p:cNvPr id="2" name="Title 1">
            <a:extLst>
              <a:ext uri="{FF2B5EF4-FFF2-40B4-BE49-F238E27FC236}">
                <a16:creationId xmlns:a16="http://schemas.microsoft.com/office/drawing/2014/main" id="{37280289-946B-6DCD-8775-9A684760DC30}"/>
              </a:ext>
            </a:extLst>
          </p:cNvPr>
          <p:cNvSpPr>
            <a:spLocks noGrp="1"/>
          </p:cNvSpPr>
          <p:nvPr>
            <p:ph type="ctrTitle"/>
          </p:nvPr>
        </p:nvSpPr>
        <p:spPr>
          <a:xfrm>
            <a:off x="3386136" y="14573250"/>
            <a:ext cx="27974925" cy="4972050"/>
          </a:xfrm>
        </p:spPr>
        <p:txBody>
          <a:bodyPr>
            <a:normAutofit fontScale="90000"/>
          </a:bodyPr>
          <a:lstStyle/>
          <a:p>
            <a:pPr algn="ctr"/>
            <a:r>
              <a:rPr lang="en-US" i="1" dirty="0">
                <a:effectLst/>
                <a:latin typeface="Arial" panose="020B0604020202020204" pitchFamily="34" charset="0"/>
                <a:ea typeface="Calibri" panose="020F0502020204030204" pitchFamily="34" charset="0"/>
                <a:cs typeface="Arial" panose="020B0604020202020204" pitchFamily="34" charset="0"/>
              </a:rPr>
              <a:t>Offering a choice of lifestyle change programs and completing program enrollment at the time of type 2 diabetes risk discussion may enhance engagement in diabetes prevention efforts among women with </a:t>
            </a:r>
            <a:r>
              <a:rPr lang="en-US" i="1" dirty="0" err="1">
                <a:effectLst/>
                <a:latin typeface="Arial" panose="020B0604020202020204" pitchFamily="34" charset="0"/>
                <a:ea typeface="Calibri" panose="020F0502020204030204" pitchFamily="34" charset="0"/>
                <a:cs typeface="Arial" panose="020B0604020202020204" pitchFamily="34" charset="0"/>
              </a:rPr>
              <a:t>pGDM</a:t>
            </a:r>
            <a:r>
              <a:rPr lang="en-US" i="1" dirty="0">
                <a:effectLst/>
                <a:latin typeface="Arial" panose="020B0604020202020204" pitchFamily="34" charset="0"/>
                <a:ea typeface="Calibri" panose="020F0502020204030204" pitchFamily="34" charset="0"/>
                <a:cs typeface="Arial" panose="020B0604020202020204" pitchFamily="34" charset="0"/>
              </a:rPr>
              <a:t>.</a:t>
            </a:r>
            <a:br>
              <a:rPr lang="en-US" sz="8800" b="1" kern="0" dirty="0">
                <a:effectLst/>
                <a:latin typeface="Arial" panose="020B0604020202020204" pitchFamily="34" charset="0"/>
                <a:ea typeface="Calibri" panose="020F0502020204030204" pitchFamily="34" charset="0"/>
                <a:cs typeface="Arial" panose="020B0604020202020204" pitchFamily="34" charset="0"/>
              </a:rPr>
            </a:br>
            <a:br>
              <a:rPr lang="en-US" sz="8000" dirty="0">
                <a:effectLst/>
                <a:latin typeface="Arial" panose="020B0604020202020204" pitchFamily="34" charset="0"/>
                <a:ea typeface="Calibri" panose="020F0502020204030204" pitchFamily="34" charset="0"/>
                <a:cs typeface="Arial" panose="020B0604020202020204" pitchFamily="34" charset="0"/>
              </a:rPr>
            </a:br>
            <a:endParaRPr lang="en-US" dirty="0"/>
          </a:p>
        </p:txBody>
      </p:sp>
      <p:sp>
        <p:nvSpPr>
          <p:cNvPr id="3" name="TextBox 2">
            <a:extLst>
              <a:ext uri="{FF2B5EF4-FFF2-40B4-BE49-F238E27FC236}">
                <a16:creationId xmlns:a16="http://schemas.microsoft.com/office/drawing/2014/main" id="{744DEF21-7409-4522-A0C2-491DB84707ED}"/>
              </a:ext>
            </a:extLst>
          </p:cNvPr>
          <p:cNvSpPr txBox="1"/>
          <p:nvPr/>
        </p:nvSpPr>
        <p:spPr>
          <a:xfrm>
            <a:off x="15564644" y="6846495"/>
            <a:ext cx="3657600" cy="707886"/>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DISCUSSION</a:t>
            </a:r>
          </a:p>
        </p:txBody>
      </p:sp>
      <p:pic>
        <p:nvPicPr>
          <p:cNvPr id="15" name="Audio 14">
            <a:hlinkClick r:id="" action="ppaction://media"/>
            <a:extLst>
              <a:ext uri="{FF2B5EF4-FFF2-40B4-BE49-F238E27FC236}">
                <a16:creationId xmlns:a16="http://schemas.microsoft.com/office/drawing/2014/main" id="{BEAD33A4-71D6-9A0D-457A-2448FD526C35}"/>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580000" t="-580000" r="-580000" b="-580000"/>
          <a:stretch>
            <a:fillRect/>
          </a:stretch>
        </p:blipFill>
        <p:spPr>
          <a:xfrm>
            <a:off x="26759002" y="17615002"/>
            <a:ext cx="7680960" cy="7680960"/>
          </a:xfrm>
          <a:prstGeom prst="ellipse">
            <a:avLst/>
          </a:prstGeom>
        </p:spPr>
      </p:pic>
    </p:spTree>
    <p:extLst>
      <p:ext uri="{BB962C8B-B14F-4D97-AF65-F5344CB8AC3E}">
        <p14:creationId xmlns:p14="http://schemas.microsoft.com/office/powerpoint/2010/main" val="4031703670"/>
      </p:ext>
    </p:extLst>
  </p:cSld>
  <p:clrMapOvr>
    <a:masterClrMapping/>
  </p:clrMapOvr>
  <mc:AlternateContent xmlns:mc="http://schemas.openxmlformats.org/markup-compatibility/2006">
    <mc:Choice xmlns:p14="http://schemas.microsoft.com/office/powerpoint/2010/main" Requires="p14">
      <p:transition spd="slow" p14:dur="2000" advTm="29570"/>
    </mc:Choice>
    <mc:Fallback>
      <p:transition spd="slow" advTm="295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19995</TotalTime>
  <Words>699</Words>
  <Application>Microsoft Office PowerPoint</Application>
  <PresentationFormat>Custom</PresentationFormat>
  <Paragraphs>65</Paragraphs>
  <Slides>3</Slides>
  <Notes>0</Notes>
  <HiddenSlides>0</HiddenSlides>
  <MMClips>3</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vt:i4>
      </vt:variant>
    </vt:vector>
  </HeadingPairs>
  <TitlesOfParts>
    <vt:vector size="13" baseType="lpstr">
      <vt:lpstr>Aptos</vt:lpstr>
      <vt:lpstr>Arial</vt:lpstr>
      <vt:lpstr>BentonSans Light</vt:lpstr>
      <vt:lpstr>BentonSans Medium</vt:lpstr>
      <vt:lpstr>BentonSans Regular</vt:lpstr>
      <vt:lpstr>BentonSansCond Medium</vt:lpstr>
      <vt:lpstr>BentonSansCond Regular</vt:lpstr>
      <vt:lpstr>Calibri Light</vt:lpstr>
      <vt:lpstr>Franklin Gothic Book</vt:lpstr>
      <vt:lpstr>Office Theme</vt:lpstr>
      <vt:lpstr>PowerPoint Presentation</vt:lpstr>
      <vt:lpstr>PowerPoint Presentation</vt:lpstr>
      <vt:lpstr>Offering a choice of lifestyle change programs and completing program enrollment at the time of type 2 diabetes risk discussion may enhance engagement in diabetes prevention efforts among women with pGDM.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Lynch, Dustin O</dc:creator>
  <cp:lastModifiedBy>Julie Pike</cp:lastModifiedBy>
  <cp:revision>2</cp:revision>
  <dcterms:created xsi:type="dcterms:W3CDTF">2024-06-11T12:45:25Z</dcterms:created>
  <dcterms:modified xsi:type="dcterms:W3CDTF">2024-07-30T15:04:02Z</dcterms:modified>
</cp:coreProperties>
</file>