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61" r:id="rId3"/>
    <p:sldId id="362" r:id="rId4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94B"/>
    <a:srgbClr val="4363D8"/>
    <a:srgbClr val="3C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EE843-592D-440B-836D-6D5D0CC474CA}" v="21" dt="2024-08-16T18:43:18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da, Punyatoya" userId="c0a082b4-22b8-4715-b689-c3e101f73cbd" providerId="ADAL" clId="{23CEE843-592D-440B-836D-6D5D0CC474CA}"/>
    <pc:docChg chg="undo custSel modSld">
      <pc:chgData name="Panda, Punyatoya" userId="c0a082b4-22b8-4715-b689-c3e101f73cbd" providerId="ADAL" clId="{23CEE843-592D-440B-836D-6D5D0CC474CA}" dt="2024-08-16T18:49:45.799" v="265" actId="20577"/>
      <pc:docMkLst>
        <pc:docMk/>
      </pc:docMkLst>
      <pc:sldChg chg="addSp delSp modSp mod modAnim">
        <pc:chgData name="Panda, Punyatoya" userId="c0a082b4-22b8-4715-b689-c3e101f73cbd" providerId="ADAL" clId="{23CEE843-592D-440B-836D-6D5D0CC474CA}" dt="2024-08-16T18:48:35.740" v="259" actId="478"/>
        <pc:sldMkLst>
          <pc:docMk/>
          <pc:sldMk cId="733327620" sldId="257"/>
        </pc:sldMkLst>
        <pc:spChg chg="del mod">
          <ac:chgData name="Panda, Punyatoya" userId="c0a082b4-22b8-4715-b689-c3e101f73cbd" providerId="ADAL" clId="{23CEE843-592D-440B-836D-6D5D0CC474CA}" dt="2024-08-16T18:18:06.137" v="84"/>
          <ac:spMkLst>
            <pc:docMk/>
            <pc:sldMk cId="733327620" sldId="257"/>
            <ac:spMk id="5" creationId="{D3B9C472-13A5-E557-7A08-26D204990524}"/>
          </ac:spMkLst>
        </pc:spChg>
        <pc:spChg chg="add mod">
          <ac:chgData name="Panda, Punyatoya" userId="c0a082b4-22b8-4715-b689-c3e101f73cbd" providerId="ADAL" clId="{23CEE843-592D-440B-836D-6D5D0CC474CA}" dt="2024-08-16T18:17:00.142" v="15" actId="1076"/>
          <ac:spMkLst>
            <pc:docMk/>
            <pc:sldMk cId="733327620" sldId="257"/>
            <ac:spMk id="13" creationId="{34A5174D-AE71-26E3-3F5B-242922549E35}"/>
          </ac:spMkLst>
        </pc:spChg>
        <pc:spChg chg="add mod">
          <ac:chgData name="Panda, Punyatoya" userId="c0a082b4-22b8-4715-b689-c3e101f73cbd" providerId="ADAL" clId="{23CEE843-592D-440B-836D-6D5D0CC474CA}" dt="2024-08-16T18:21:20.716" v="101" actId="1076"/>
          <ac:spMkLst>
            <pc:docMk/>
            <pc:sldMk cId="733327620" sldId="257"/>
            <ac:spMk id="14" creationId="{1CDF7A70-9365-3DE9-35CF-9C8A1E73C65D}"/>
          </ac:spMkLst>
        </pc:spChg>
        <pc:spChg chg="add mod">
          <ac:chgData name="Panda, Punyatoya" userId="c0a082b4-22b8-4715-b689-c3e101f73cbd" providerId="ADAL" clId="{23CEE843-592D-440B-836D-6D5D0CC474CA}" dt="2024-08-16T18:31:02.244" v="229" actId="20577"/>
          <ac:spMkLst>
            <pc:docMk/>
            <pc:sldMk cId="733327620" sldId="257"/>
            <ac:spMk id="15" creationId="{2FC73F1C-6C59-E818-DBA3-840548054CE2}"/>
          </ac:spMkLst>
        </pc:spChg>
        <pc:picChg chg="mod modCrop">
          <ac:chgData name="Panda, Punyatoya" userId="c0a082b4-22b8-4715-b689-c3e101f73cbd" providerId="ADAL" clId="{23CEE843-592D-440B-836D-6D5D0CC474CA}" dt="2024-08-16T18:21:22.452" v="102" actId="1076"/>
          <ac:picMkLst>
            <pc:docMk/>
            <pc:sldMk cId="733327620" sldId="257"/>
            <ac:picMk id="3" creationId="{A9BDFA51-29C9-C00E-6129-5F7AB0041ABF}"/>
          </ac:picMkLst>
        </pc:picChg>
        <pc:picChg chg="add mod">
          <ac:chgData name="Panda, Punyatoya" userId="c0a082b4-22b8-4715-b689-c3e101f73cbd" providerId="ADAL" clId="{23CEE843-592D-440B-836D-6D5D0CC474CA}" dt="2024-08-16T18:21:20.716" v="101" actId="1076"/>
          <ac:picMkLst>
            <pc:docMk/>
            <pc:sldMk cId="733327620" sldId="257"/>
            <ac:picMk id="11" creationId="{E3823447-78CA-058B-B955-9444A11C663B}"/>
          </ac:picMkLst>
        </pc:picChg>
        <pc:picChg chg="add del mod">
          <ac:chgData name="Panda, Punyatoya" userId="c0a082b4-22b8-4715-b689-c3e101f73cbd" providerId="ADAL" clId="{23CEE843-592D-440B-836D-6D5D0CC474CA}" dt="2024-08-16T18:40:40.547" v="242" actId="478"/>
          <ac:picMkLst>
            <pc:docMk/>
            <pc:sldMk cId="733327620" sldId="257"/>
            <ac:picMk id="12" creationId="{0D6EA24B-05EA-7F6C-069A-717A7479A53E}"/>
          </ac:picMkLst>
        </pc:picChg>
        <pc:picChg chg="add del mod">
          <ac:chgData name="Panda, Punyatoya" userId="c0a082b4-22b8-4715-b689-c3e101f73cbd" providerId="ADAL" clId="{23CEE843-592D-440B-836D-6D5D0CC474CA}" dt="2024-08-16T18:20:51.957" v="99" actId="478"/>
          <ac:picMkLst>
            <pc:docMk/>
            <pc:sldMk cId="733327620" sldId="257"/>
            <ac:picMk id="12" creationId="{99A0BA4C-421F-27B3-2548-AAB3174DBE12}"/>
          </ac:picMkLst>
        </pc:picChg>
        <pc:picChg chg="add del mod">
          <ac:chgData name="Panda, Punyatoya" userId="c0a082b4-22b8-4715-b689-c3e101f73cbd" providerId="ADAL" clId="{23CEE843-592D-440B-836D-6D5D0CC474CA}" dt="2024-08-16T18:40:48.803" v="244" actId="478"/>
          <ac:picMkLst>
            <pc:docMk/>
            <pc:sldMk cId="733327620" sldId="257"/>
            <ac:picMk id="16" creationId="{584C70B6-0F15-9C94-8B27-1A09C4017D92}"/>
          </ac:picMkLst>
        </pc:picChg>
        <pc:picChg chg="add del mod">
          <ac:chgData name="Panda, Punyatoya" userId="c0a082b4-22b8-4715-b689-c3e101f73cbd" providerId="ADAL" clId="{23CEE843-592D-440B-836D-6D5D0CC474CA}" dt="2024-08-16T18:34:50.885" v="232" actId="478"/>
          <ac:picMkLst>
            <pc:docMk/>
            <pc:sldMk cId="733327620" sldId="257"/>
            <ac:picMk id="16" creationId="{940379D4-8903-63CB-373E-CE4CBB3920AA}"/>
          </ac:picMkLst>
        </pc:picChg>
        <pc:picChg chg="add del mod">
          <ac:chgData name="Panda, Punyatoya" userId="c0a082b4-22b8-4715-b689-c3e101f73cbd" providerId="ADAL" clId="{23CEE843-592D-440B-836D-6D5D0CC474CA}" dt="2024-08-16T18:43:10.899" v="247" actId="478"/>
          <ac:picMkLst>
            <pc:docMk/>
            <pc:sldMk cId="733327620" sldId="257"/>
            <ac:picMk id="17" creationId="{08CC09E6-A921-839F-FA84-E30FFCAF6908}"/>
          </ac:picMkLst>
        </pc:picChg>
        <pc:picChg chg="add del mod">
          <ac:chgData name="Panda, Punyatoya" userId="c0a082b4-22b8-4715-b689-c3e101f73cbd" providerId="ADAL" clId="{23CEE843-592D-440B-836D-6D5D0CC474CA}" dt="2024-08-16T18:37:41.380" v="235" actId="478"/>
          <ac:picMkLst>
            <pc:docMk/>
            <pc:sldMk cId="733327620" sldId="257"/>
            <ac:picMk id="17" creationId="{4F6DAF7E-79CE-DCA0-238D-B94908FDD857}"/>
          </ac:picMkLst>
        </pc:picChg>
        <pc:picChg chg="add del mod">
          <ac:chgData name="Panda, Punyatoya" userId="c0a082b4-22b8-4715-b689-c3e101f73cbd" providerId="ADAL" clId="{23CEE843-592D-440B-836D-6D5D0CC474CA}" dt="2024-08-16T18:38:00.694" v="237" actId="478"/>
          <ac:picMkLst>
            <pc:docMk/>
            <pc:sldMk cId="733327620" sldId="257"/>
            <ac:picMk id="18" creationId="{C2E2977B-8ACE-4EE8-6CA4-55E5B9E35C24}"/>
          </ac:picMkLst>
        </pc:picChg>
        <pc:picChg chg="add del mod">
          <ac:chgData name="Panda, Punyatoya" userId="c0a082b4-22b8-4715-b689-c3e101f73cbd" providerId="ADAL" clId="{23CEE843-592D-440B-836D-6D5D0CC474CA}" dt="2024-08-16T18:44:11.283" v="251" actId="478"/>
          <ac:picMkLst>
            <pc:docMk/>
            <pc:sldMk cId="733327620" sldId="257"/>
            <ac:picMk id="22" creationId="{0A32DA08-A6A5-B84F-C5D9-A8828E39C2BC}"/>
          </ac:picMkLst>
        </pc:picChg>
        <pc:picChg chg="add del mod">
          <ac:chgData name="Panda, Punyatoya" userId="c0a082b4-22b8-4715-b689-c3e101f73cbd" providerId="ADAL" clId="{23CEE843-592D-440B-836D-6D5D0CC474CA}" dt="2024-08-16T18:48:35.740" v="259" actId="478"/>
          <ac:picMkLst>
            <pc:docMk/>
            <pc:sldMk cId="733327620" sldId="257"/>
            <ac:picMk id="23" creationId="{761B7047-376C-0690-BC40-C00B512F0AEF}"/>
          </ac:picMkLst>
        </pc:picChg>
      </pc:sldChg>
      <pc:sldChg chg="addSp delSp modSp mod modNotesTx">
        <pc:chgData name="Panda, Punyatoya" userId="c0a082b4-22b8-4715-b689-c3e101f73cbd" providerId="ADAL" clId="{23CEE843-592D-440B-836D-6D5D0CC474CA}" dt="2024-08-16T18:49:45.799" v="265" actId="20577"/>
        <pc:sldMkLst>
          <pc:docMk/>
          <pc:sldMk cId="3384046358" sldId="361"/>
        </pc:sldMkLst>
        <pc:spChg chg="mod">
          <ac:chgData name="Panda, Punyatoya" userId="c0a082b4-22b8-4715-b689-c3e101f73cbd" providerId="ADAL" clId="{23CEE843-592D-440B-836D-6D5D0CC474CA}" dt="2024-08-16T18:21:51.319" v="115" actId="1076"/>
          <ac:spMkLst>
            <pc:docMk/>
            <pc:sldMk cId="3384046358" sldId="361"/>
            <ac:spMk id="19" creationId="{98DAC69D-85B1-2E31-9F7D-B7D6A047E60C}"/>
          </ac:spMkLst>
        </pc:spChg>
        <pc:spChg chg="mod">
          <ac:chgData name="Panda, Punyatoya" userId="c0a082b4-22b8-4715-b689-c3e101f73cbd" providerId="ADAL" clId="{23CEE843-592D-440B-836D-6D5D0CC474CA}" dt="2024-08-16T18:22:08.701" v="118" actId="1076"/>
          <ac:spMkLst>
            <pc:docMk/>
            <pc:sldMk cId="3384046358" sldId="361"/>
            <ac:spMk id="28" creationId="{DC85030A-1CB3-D822-9C3B-469D16963911}"/>
          </ac:spMkLst>
        </pc:spChg>
        <pc:spChg chg="mod">
          <ac:chgData name="Panda, Punyatoya" userId="c0a082b4-22b8-4715-b689-c3e101f73cbd" providerId="ADAL" clId="{23CEE843-592D-440B-836D-6D5D0CC474CA}" dt="2024-08-16T18:30:42.997" v="208" actId="20577"/>
          <ac:spMkLst>
            <pc:docMk/>
            <pc:sldMk cId="3384046358" sldId="361"/>
            <ac:spMk id="29" creationId="{93F9AAA4-44F9-E11B-F938-8AA9ACEF5645}"/>
          </ac:spMkLst>
        </pc:spChg>
        <pc:spChg chg="mod">
          <ac:chgData name="Panda, Punyatoya" userId="c0a082b4-22b8-4715-b689-c3e101f73cbd" providerId="ADAL" clId="{23CEE843-592D-440B-836D-6D5D0CC474CA}" dt="2024-08-16T18:22:08.701" v="118" actId="1076"/>
          <ac:spMkLst>
            <pc:docMk/>
            <pc:sldMk cId="3384046358" sldId="361"/>
            <ac:spMk id="36" creationId="{536EB7BA-DA77-F252-4F70-21AD9DC17EBF}"/>
          </ac:spMkLst>
        </pc:spChg>
        <pc:spChg chg="mod">
          <ac:chgData name="Panda, Punyatoya" userId="c0a082b4-22b8-4715-b689-c3e101f73cbd" providerId="ADAL" clId="{23CEE843-592D-440B-836D-6D5D0CC474CA}" dt="2024-08-16T18:22:08.701" v="118" actId="1076"/>
          <ac:spMkLst>
            <pc:docMk/>
            <pc:sldMk cId="3384046358" sldId="361"/>
            <ac:spMk id="37" creationId="{9EE0A1FD-4A2E-6955-9757-271DDFAA3D15}"/>
          </ac:spMkLst>
        </pc:spChg>
        <pc:spChg chg="del">
          <ac:chgData name="Panda, Punyatoya" userId="c0a082b4-22b8-4715-b689-c3e101f73cbd" providerId="ADAL" clId="{23CEE843-592D-440B-836D-6D5D0CC474CA}" dt="2024-08-16T18:21:45.212" v="113" actId="478"/>
          <ac:spMkLst>
            <pc:docMk/>
            <pc:sldMk cId="3384046358" sldId="361"/>
            <ac:spMk id="59" creationId="{D09F4546-1F79-D2AE-69EC-50570DDA3A1E}"/>
          </ac:spMkLst>
        </pc:spChg>
        <pc:spChg chg="del">
          <ac:chgData name="Panda, Punyatoya" userId="c0a082b4-22b8-4715-b689-c3e101f73cbd" providerId="ADAL" clId="{23CEE843-592D-440B-836D-6D5D0CC474CA}" dt="2024-08-16T18:21:34.853" v="103" actId="478"/>
          <ac:spMkLst>
            <pc:docMk/>
            <pc:sldMk cId="3384046358" sldId="361"/>
            <ac:spMk id="3072" creationId="{6FF8CBFB-A34E-3C30-608C-8233DDF63A8C}"/>
          </ac:spMkLst>
        </pc:spChg>
        <pc:spChg chg="del">
          <ac:chgData name="Panda, Punyatoya" userId="c0a082b4-22b8-4715-b689-c3e101f73cbd" providerId="ADAL" clId="{23CEE843-592D-440B-836D-6D5D0CC474CA}" dt="2024-08-16T18:21:39.093" v="105" actId="478"/>
          <ac:spMkLst>
            <pc:docMk/>
            <pc:sldMk cId="3384046358" sldId="361"/>
            <ac:spMk id="3073" creationId="{4F35CB44-3857-9ECC-58FC-252AF846DBA1}"/>
          </ac:spMkLst>
        </pc:spChg>
        <pc:spChg chg="del mod">
          <ac:chgData name="Panda, Punyatoya" userId="c0a082b4-22b8-4715-b689-c3e101f73cbd" providerId="ADAL" clId="{23CEE843-592D-440B-836D-6D5D0CC474CA}" dt="2024-08-16T18:21:43.333" v="111" actId="478"/>
          <ac:spMkLst>
            <pc:docMk/>
            <pc:sldMk cId="3384046358" sldId="361"/>
            <ac:spMk id="3074" creationId="{5C3406AC-22F7-A388-E41B-A0D9B6D6DC8C}"/>
          </ac:spMkLst>
        </pc:spChg>
        <pc:grpChg chg="mod">
          <ac:chgData name="Panda, Punyatoya" userId="c0a082b4-22b8-4715-b689-c3e101f73cbd" providerId="ADAL" clId="{23CEE843-592D-440B-836D-6D5D0CC474CA}" dt="2024-08-16T18:22:08.701" v="118" actId="1076"/>
          <ac:grpSpMkLst>
            <pc:docMk/>
            <pc:sldMk cId="3384046358" sldId="361"/>
            <ac:grpSpMk id="21" creationId="{99AB0746-BC77-A4D8-CA8B-31B4F5D0C385}"/>
          </ac:grpSpMkLst>
        </pc:grpChg>
        <pc:grpChg chg="mod">
          <ac:chgData name="Panda, Punyatoya" userId="c0a082b4-22b8-4715-b689-c3e101f73cbd" providerId="ADAL" clId="{23CEE843-592D-440B-836D-6D5D0CC474CA}" dt="2024-08-16T18:22:08.701" v="118" actId="1076"/>
          <ac:grpSpMkLst>
            <pc:docMk/>
            <pc:sldMk cId="3384046358" sldId="361"/>
            <ac:grpSpMk id="22" creationId="{EAEBE1BB-481F-C645-C53F-7E30C4AFEF3B}"/>
          </ac:grpSpMkLst>
        </pc:grpChg>
        <pc:grpChg chg="mod">
          <ac:chgData name="Panda, Punyatoya" userId="c0a082b4-22b8-4715-b689-c3e101f73cbd" providerId="ADAL" clId="{23CEE843-592D-440B-836D-6D5D0CC474CA}" dt="2024-08-16T18:22:08.701" v="118" actId="1076"/>
          <ac:grpSpMkLst>
            <pc:docMk/>
            <pc:sldMk cId="3384046358" sldId="361"/>
            <ac:grpSpMk id="33" creationId="{B0335DC0-3E17-ED80-008B-2A854AF0407E}"/>
          </ac:grpSpMkLst>
        </pc:grpChg>
        <pc:picChg chg="add del mod">
          <ac:chgData name="Panda, Punyatoya" userId="c0a082b4-22b8-4715-b689-c3e101f73cbd" providerId="ADAL" clId="{23CEE843-592D-440B-836D-6D5D0CC474CA}" dt="2024-08-16T18:45:34.098" v="255" actId="478"/>
          <ac:picMkLst>
            <pc:docMk/>
            <pc:sldMk cId="3384046358" sldId="361"/>
            <ac:picMk id="2" creationId="{19F2E704-BF32-3708-8EDF-3C05B9CBF542}"/>
          </ac:picMkLst>
        </pc:picChg>
        <pc:picChg chg="add del mod">
          <ac:chgData name="Panda, Punyatoya" userId="c0a082b4-22b8-4715-b689-c3e101f73cbd" providerId="ADAL" clId="{23CEE843-592D-440B-836D-6D5D0CC474CA}" dt="2024-08-16T18:45:30.612" v="254" actId="478"/>
          <ac:picMkLst>
            <pc:docMk/>
            <pc:sldMk cId="3384046358" sldId="361"/>
            <ac:picMk id="3" creationId="{0D28F647-075E-DDD1-7414-9114581751D1}"/>
          </ac:picMkLst>
        </pc:picChg>
        <pc:picChg chg="add del mod">
          <ac:chgData name="Panda, Punyatoya" userId="c0a082b4-22b8-4715-b689-c3e101f73cbd" providerId="ADAL" clId="{23CEE843-592D-440B-836D-6D5D0CC474CA}" dt="2024-08-16T18:45:54.867" v="257" actId="478"/>
          <ac:picMkLst>
            <pc:docMk/>
            <pc:sldMk cId="3384046358" sldId="361"/>
            <ac:picMk id="4" creationId="{898769A5-9A5C-9C59-DE14-E3C7F6DC9B80}"/>
          </ac:picMkLst>
        </pc:picChg>
        <pc:picChg chg="add del mod">
          <ac:chgData name="Panda, Punyatoya" userId="c0a082b4-22b8-4715-b689-c3e101f73cbd" providerId="ADAL" clId="{23CEE843-592D-440B-836D-6D5D0CC474CA}" dt="2024-08-16T18:49:02.523" v="264" actId="478"/>
          <ac:picMkLst>
            <pc:docMk/>
            <pc:sldMk cId="3384046358" sldId="361"/>
            <ac:picMk id="4" creationId="{9418455F-F3B2-12E4-D16F-76428DFDFE4C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23" creationId="{5B9D7E3A-0008-BC5F-DE42-14C4EE2CF200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24" creationId="{3114B6C2-1F24-4100-24BA-08CBAD0D26BE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26" creationId="{C4830D2B-C6C1-A7A2-27E9-4BDFD358119E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30" creationId="{94416F0F-5342-FB80-0DFC-93111FD969D2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34" creationId="{32CA9561-EF7F-5DB7-F4FC-59FAB16B7253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35" creationId="{47F6CD1B-465B-49FA-7EDF-CF89D714BBFB}"/>
          </ac:picMkLst>
        </pc:picChg>
        <pc:picChg chg="mod">
          <ac:chgData name="Panda, Punyatoya" userId="c0a082b4-22b8-4715-b689-c3e101f73cbd" providerId="ADAL" clId="{23CEE843-592D-440B-836D-6D5D0CC474CA}" dt="2024-08-16T18:22:08.701" v="118" actId="1076"/>
          <ac:picMkLst>
            <pc:docMk/>
            <pc:sldMk cId="3384046358" sldId="361"/>
            <ac:picMk id="39" creationId="{F961E233-C362-6807-DB13-642B0093D8A3}"/>
          </ac:picMkLst>
        </pc:picChg>
        <pc:picChg chg="del">
          <ac:chgData name="Panda, Punyatoya" userId="c0a082b4-22b8-4715-b689-c3e101f73cbd" providerId="ADAL" clId="{23CEE843-592D-440B-836D-6D5D0CC474CA}" dt="2024-08-16T18:21:43.989" v="112" actId="478"/>
          <ac:picMkLst>
            <pc:docMk/>
            <pc:sldMk cId="3384046358" sldId="361"/>
            <ac:picMk id="53" creationId="{EFEC95FE-DA23-96E1-EE6F-F7ED45D3B30B}"/>
          </ac:picMkLst>
        </pc:picChg>
        <pc:picChg chg="del">
          <ac:chgData name="Panda, Punyatoya" userId="c0a082b4-22b8-4715-b689-c3e101f73cbd" providerId="ADAL" clId="{23CEE843-592D-440B-836D-6D5D0CC474CA}" dt="2024-08-16T18:21:37.462" v="104" actId="478"/>
          <ac:picMkLst>
            <pc:docMk/>
            <pc:sldMk cId="3384046358" sldId="361"/>
            <ac:picMk id="56" creationId="{D3E78247-5834-3A0E-090B-A0E0D6495A8F}"/>
          </ac:picMkLst>
        </pc:picChg>
        <pc:picChg chg="del">
          <ac:chgData name="Panda, Punyatoya" userId="c0a082b4-22b8-4715-b689-c3e101f73cbd" providerId="ADAL" clId="{23CEE843-592D-440B-836D-6D5D0CC474CA}" dt="2024-08-16T18:21:40.987" v="108" actId="478"/>
          <ac:picMkLst>
            <pc:docMk/>
            <pc:sldMk cId="3384046358" sldId="361"/>
            <ac:picMk id="60" creationId="{D8F7EE00-5B3B-AE1B-3703-33DDDF738D69}"/>
          </ac:picMkLst>
        </pc:picChg>
        <pc:picChg chg="add del mod">
          <ac:chgData name="Panda, Punyatoya" userId="c0a082b4-22b8-4715-b689-c3e101f73cbd" providerId="ADAL" clId="{23CEE843-592D-440B-836D-6D5D0CC474CA}" dt="2024-08-16T18:45:56.548" v="258" actId="478"/>
          <ac:picMkLst>
            <pc:docMk/>
            <pc:sldMk cId="3384046358" sldId="361"/>
            <ac:picMk id="3094" creationId="{E9B8732F-261B-82B0-BC7F-55CAD68DAF49}"/>
          </ac:picMkLst>
        </pc:picChg>
        <pc:cxnChg chg="mod">
          <ac:chgData name="Panda, Punyatoya" userId="c0a082b4-22b8-4715-b689-c3e101f73cbd" providerId="ADAL" clId="{23CEE843-592D-440B-836D-6D5D0CC474CA}" dt="2024-08-16T18:22:08.701" v="118" actId="1076"/>
          <ac:cxnSpMkLst>
            <pc:docMk/>
            <pc:sldMk cId="3384046358" sldId="361"/>
            <ac:cxnSpMk id="31" creationId="{AD172130-3809-F74A-0C34-41547A43DFCF}"/>
          </ac:cxnSpMkLst>
        </pc:cxnChg>
        <pc:cxnChg chg="mod">
          <ac:chgData name="Panda, Punyatoya" userId="c0a082b4-22b8-4715-b689-c3e101f73cbd" providerId="ADAL" clId="{23CEE843-592D-440B-836D-6D5D0CC474CA}" dt="2024-08-16T18:22:08.701" v="118" actId="1076"/>
          <ac:cxnSpMkLst>
            <pc:docMk/>
            <pc:sldMk cId="3384046358" sldId="361"/>
            <ac:cxnSpMk id="32" creationId="{63DE8DC6-1250-E0F8-4D9C-78059886EBB6}"/>
          </ac:cxnSpMkLst>
        </pc:cxnChg>
        <pc:cxnChg chg="mod">
          <ac:chgData name="Panda, Punyatoya" userId="c0a082b4-22b8-4715-b689-c3e101f73cbd" providerId="ADAL" clId="{23CEE843-592D-440B-836D-6D5D0CC474CA}" dt="2024-08-16T18:22:08.701" v="118" actId="1076"/>
          <ac:cxnSpMkLst>
            <pc:docMk/>
            <pc:sldMk cId="3384046358" sldId="361"/>
            <ac:cxnSpMk id="38" creationId="{A60811E5-B2CC-A08B-74F2-6A57AFA133CB}"/>
          </ac:cxnSpMkLst>
        </pc:cxnChg>
        <pc:cxnChg chg="del">
          <ac:chgData name="Panda, Punyatoya" userId="c0a082b4-22b8-4715-b689-c3e101f73cbd" providerId="ADAL" clId="{23CEE843-592D-440B-836D-6D5D0CC474CA}" dt="2024-08-16T18:21:41.878" v="109" actId="478"/>
          <ac:cxnSpMkLst>
            <pc:docMk/>
            <pc:sldMk cId="3384046358" sldId="361"/>
            <ac:cxnSpMk id="57" creationId="{DAD4A2DD-DD31-9CEE-F73C-02DF6EF6EDC9}"/>
          </ac:cxnSpMkLst>
        </pc:cxnChg>
        <pc:cxnChg chg="del mod">
          <ac:chgData name="Panda, Punyatoya" userId="c0a082b4-22b8-4715-b689-c3e101f73cbd" providerId="ADAL" clId="{23CEE843-592D-440B-836D-6D5D0CC474CA}" dt="2024-08-16T18:21:39.688" v="106" actId="478"/>
          <ac:cxnSpMkLst>
            <pc:docMk/>
            <pc:sldMk cId="3384046358" sldId="361"/>
            <ac:cxnSpMk id="61" creationId="{33E91A62-95C0-337F-AD77-35535CF2280E}"/>
          </ac:cxnSpMkLst>
        </pc:cxnChg>
        <pc:cxnChg chg="del">
          <ac:chgData name="Panda, Punyatoya" userId="c0a082b4-22b8-4715-b689-c3e101f73cbd" providerId="ADAL" clId="{23CEE843-592D-440B-836D-6D5D0CC474CA}" dt="2024-08-16T18:21:40.585" v="107" actId="478"/>
          <ac:cxnSpMkLst>
            <pc:docMk/>
            <pc:sldMk cId="3384046358" sldId="361"/>
            <ac:cxnSpMk id="62" creationId="{19E26CFE-F757-E8A7-CB60-83FE9B2023D7}"/>
          </ac:cxnSpMkLst>
        </pc:cxnChg>
      </pc:sldChg>
      <pc:sldChg chg="addSp delSp modSp mod">
        <pc:chgData name="Panda, Punyatoya" userId="c0a082b4-22b8-4715-b689-c3e101f73cbd" providerId="ADAL" clId="{23CEE843-592D-440B-836D-6D5D0CC474CA}" dt="2024-08-16T18:48:44.022" v="262" actId="478"/>
        <pc:sldMkLst>
          <pc:docMk/>
          <pc:sldMk cId="730997808" sldId="362"/>
        </pc:sldMkLst>
        <pc:spChg chg="mod">
          <ac:chgData name="Panda, Punyatoya" userId="c0a082b4-22b8-4715-b689-c3e101f73cbd" providerId="ADAL" clId="{23CEE843-592D-440B-836D-6D5D0CC474CA}" dt="2024-08-16T18:22:18.828" v="120" actId="1076"/>
          <ac:spMkLst>
            <pc:docMk/>
            <pc:sldMk cId="730997808" sldId="362"/>
            <ac:spMk id="9" creationId="{172BDFEA-35AB-120C-B44F-6340E21C4AFE}"/>
          </ac:spMkLst>
        </pc:spChg>
        <pc:spChg chg="mod">
          <ac:chgData name="Panda, Punyatoya" userId="c0a082b4-22b8-4715-b689-c3e101f73cbd" providerId="ADAL" clId="{23CEE843-592D-440B-836D-6D5D0CC474CA}" dt="2024-08-16T18:20:20.489" v="98" actId="14100"/>
          <ac:spMkLst>
            <pc:docMk/>
            <pc:sldMk cId="730997808" sldId="362"/>
            <ac:spMk id="38" creationId="{402833D5-4E38-C789-FDC1-BFC2EFC232BD}"/>
          </ac:spMkLst>
        </pc:spChg>
        <pc:spChg chg="mod">
          <ac:chgData name="Panda, Punyatoya" userId="c0a082b4-22b8-4715-b689-c3e101f73cbd" providerId="ADAL" clId="{23CEE843-592D-440B-836D-6D5D0CC474CA}" dt="2024-08-16T18:19:28.581" v="88" actId="732"/>
          <ac:spMkLst>
            <pc:docMk/>
            <pc:sldMk cId="730997808" sldId="362"/>
            <ac:spMk id="52" creationId="{684A95B7-B9DB-06D8-7D1C-7C081750FA48}"/>
          </ac:spMkLst>
        </pc:spChg>
        <pc:spChg chg="mod">
          <ac:chgData name="Panda, Punyatoya" userId="c0a082b4-22b8-4715-b689-c3e101f73cbd" providerId="ADAL" clId="{23CEE843-592D-440B-836D-6D5D0CC474CA}" dt="2024-08-16T18:19:28.581" v="88" actId="732"/>
          <ac:spMkLst>
            <pc:docMk/>
            <pc:sldMk cId="730997808" sldId="362"/>
            <ac:spMk id="53" creationId="{671AFA41-4117-829F-0CE7-93C6525DD6CE}"/>
          </ac:spMkLst>
        </pc:spChg>
        <pc:spChg chg="mod">
          <ac:chgData name="Panda, Punyatoya" userId="c0a082b4-22b8-4715-b689-c3e101f73cbd" providerId="ADAL" clId="{23CEE843-592D-440B-836D-6D5D0CC474CA}" dt="2024-08-16T18:19:28.581" v="88" actId="732"/>
          <ac:spMkLst>
            <pc:docMk/>
            <pc:sldMk cId="730997808" sldId="362"/>
            <ac:spMk id="55" creationId="{BDD932F4-9153-1EDE-0EDB-B94015FB4512}"/>
          </ac:spMkLst>
        </pc:spChg>
        <pc:spChg chg="mod">
          <ac:chgData name="Panda, Punyatoya" userId="c0a082b4-22b8-4715-b689-c3e101f73cbd" providerId="ADAL" clId="{23CEE843-592D-440B-836D-6D5D0CC474CA}" dt="2024-08-16T18:19:28.581" v="88" actId="732"/>
          <ac:spMkLst>
            <pc:docMk/>
            <pc:sldMk cId="730997808" sldId="362"/>
            <ac:spMk id="56" creationId="{0DB11DA6-07B4-03E6-8009-77D64D32503E}"/>
          </ac:spMkLst>
        </pc:spChg>
        <pc:spChg chg="del">
          <ac:chgData name="Panda, Punyatoya" userId="c0a082b4-22b8-4715-b689-c3e101f73cbd" providerId="ADAL" clId="{23CEE843-592D-440B-836D-6D5D0CC474CA}" dt="2024-08-16T18:22:14.229" v="119" actId="478"/>
          <ac:spMkLst>
            <pc:docMk/>
            <pc:sldMk cId="730997808" sldId="362"/>
            <ac:spMk id="66" creationId="{6B0B1E9E-DC6A-9B58-BEFC-004F33FBC6BA}"/>
          </ac:spMkLst>
        </pc:spChg>
        <pc:spChg chg="add mod">
          <ac:chgData name="Panda, Punyatoya" userId="c0a082b4-22b8-4715-b689-c3e101f73cbd" providerId="ADAL" clId="{23CEE843-592D-440B-836D-6D5D0CC474CA}" dt="2024-08-16T18:30:23.019" v="195" actId="1076"/>
          <ac:spMkLst>
            <pc:docMk/>
            <pc:sldMk cId="730997808" sldId="362"/>
            <ac:spMk id="71" creationId="{66EFD5B1-CFF1-A194-97CE-CD1736701E9E}"/>
          </ac:spMkLst>
        </pc:spChg>
        <pc:grpChg chg="mod">
          <ac:chgData name="Panda, Punyatoya" userId="c0a082b4-22b8-4715-b689-c3e101f73cbd" providerId="ADAL" clId="{23CEE843-592D-440B-836D-6D5D0CC474CA}" dt="2024-08-16T18:19:28.581" v="88" actId="732"/>
          <ac:grpSpMkLst>
            <pc:docMk/>
            <pc:sldMk cId="730997808" sldId="362"/>
            <ac:grpSpMk id="57" creationId="{13402BA1-475D-2788-0396-55B203DDC3F6}"/>
          </ac:grpSpMkLst>
        </pc:grpChg>
        <pc:grpChg chg="mod">
          <ac:chgData name="Panda, Punyatoya" userId="c0a082b4-22b8-4715-b689-c3e101f73cbd" providerId="ADAL" clId="{23CEE843-592D-440B-836D-6D5D0CC474CA}" dt="2024-08-16T18:19:28.581" v="88" actId="732"/>
          <ac:grpSpMkLst>
            <pc:docMk/>
            <pc:sldMk cId="730997808" sldId="362"/>
            <ac:grpSpMk id="67" creationId="{D928F05D-AC08-4684-3CD9-BD44D084A0F1}"/>
          </ac:grpSpMkLst>
        </pc:grpChg>
        <pc:picChg chg="add del mod">
          <ac:chgData name="Panda, Punyatoya" userId="c0a082b4-22b8-4715-b689-c3e101f73cbd" providerId="ADAL" clId="{23CEE843-592D-440B-836D-6D5D0CC474CA}" dt="2024-08-16T18:48:42.406" v="261" actId="478"/>
          <ac:picMkLst>
            <pc:docMk/>
            <pc:sldMk cId="730997808" sldId="362"/>
            <ac:picMk id="11" creationId="{6ABA97B9-FD95-ABB7-D52D-274A170D8D6B}"/>
          </ac:picMkLst>
        </pc:picChg>
        <pc:picChg chg="add del mod">
          <ac:chgData name="Panda, Punyatoya" userId="c0a082b4-22b8-4715-b689-c3e101f73cbd" providerId="ADAL" clId="{23CEE843-592D-440B-836D-6D5D0CC474CA}" dt="2024-08-16T18:48:40.163" v="260" actId="478"/>
          <ac:picMkLst>
            <pc:docMk/>
            <pc:sldMk cId="730997808" sldId="362"/>
            <ac:picMk id="20" creationId="{B8B50413-1464-CB42-D9C4-4C83A2E1DEE5}"/>
          </ac:picMkLst>
        </pc:picChg>
        <pc:picChg chg="mod">
          <ac:chgData name="Panda, Punyatoya" userId="c0a082b4-22b8-4715-b689-c3e101f73cbd" providerId="ADAL" clId="{23CEE843-592D-440B-836D-6D5D0CC474CA}" dt="2024-08-16T18:22:23.045" v="121" actId="14100"/>
          <ac:picMkLst>
            <pc:docMk/>
            <pc:sldMk cId="730997808" sldId="362"/>
            <ac:picMk id="28" creationId="{988B41FF-5C1D-F06D-247A-A4C27D2FE31E}"/>
          </ac:picMkLst>
        </pc:picChg>
        <pc:picChg chg="mod">
          <ac:chgData name="Panda, Punyatoya" userId="c0a082b4-22b8-4715-b689-c3e101f73cbd" providerId="ADAL" clId="{23CEE843-592D-440B-836D-6D5D0CC474CA}" dt="2024-08-16T18:19:28.581" v="88" actId="732"/>
          <ac:picMkLst>
            <pc:docMk/>
            <pc:sldMk cId="730997808" sldId="362"/>
            <ac:picMk id="32" creationId="{B140E0A1-9DE9-E470-1C46-3A8E2A091CF2}"/>
          </ac:picMkLst>
        </pc:picChg>
        <pc:picChg chg="add mod">
          <ac:chgData name="Panda, Punyatoya" userId="c0a082b4-22b8-4715-b689-c3e101f73cbd" providerId="ADAL" clId="{23CEE843-592D-440B-836D-6D5D0CC474CA}" dt="2024-08-16T18:19:43.884" v="92" actId="1076"/>
          <ac:picMkLst>
            <pc:docMk/>
            <pc:sldMk cId="730997808" sldId="362"/>
            <ac:picMk id="69" creationId="{2B557968-ABA8-296F-334E-C1CBC1494292}"/>
          </ac:picMkLst>
        </pc:picChg>
        <pc:picChg chg="add mod">
          <ac:chgData name="Panda, Punyatoya" userId="c0a082b4-22b8-4715-b689-c3e101f73cbd" providerId="ADAL" clId="{23CEE843-592D-440B-836D-6D5D0CC474CA}" dt="2024-08-16T18:19:41.780" v="91" actId="1076"/>
          <ac:picMkLst>
            <pc:docMk/>
            <pc:sldMk cId="730997808" sldId="362"/>
            <ac:picMk id="70" creationId="{F5B96DE6-DB51-F05B-99EA-C6AB2FEB6EBE}"/>
          </ac:picMkLst>
        </pc:picChg>
        <pc:picChg chg="add del mod">
          <ac:chgData name="Panda, Punyatoya" userId="c0a082b4-22b8-4715-b689-c3e101f73cbd" providerId="ADAL" clId="{23CEE843-592D-440B-836D-6D5D0CC474CA}" dt="2024-08-16T18:48:44.022" v="262" actId="478"/>
          <ac:picMkLst>
            <pc:docMk/>
            <pc:sldMk cId="730997808" sldId="362"/>
            <ac:picMk id="72" creationId="{57C5429E-5C5A-78CC-4BCA-9112727A9D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3BA5-42FE-4246-8FAB-E5D77A54340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D706-775E-4FA9-B042-63AF91592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F1934-45F4-4FE7-A6DE-74F419E91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8D706-775E-4FA9-B042-63AF91592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82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4B0F5-DD76-49F4-BC51-4BB799EF91D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2CF208-02B7-441B-BAA9-3943E3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DFA51-29C9-C00E-6129-5F7AB0041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0"/>
          <a:stretch/>
        </p:blipFill>
        <p:spPr>
          <a:xfrm>
            <a:off x="6234290" y="1550099"/>
            <a:ext cx="3951378" cy="3757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0CC384-074E-8857-7101-91214B85397A}"/>
              </a:ext>
            </a:extLst>
          </p:cNvPr>
          <p:cNvSpPr/>
          <p:nvPr/>
        </p:nvSpPr>
        <p:spPr>
          <a:xfrm>
            <a:off x="135231" y="101241"/>
            <a:ext cx="2520824" cy="4189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C31473-31D4-2ABC-6DC4-7237C30B63A5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363390-FB84-4447-522E-A4A6A0E589E1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02ED33F-E2C4-D51A-D46C-436A45809185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8E53F32-3507-BD07-39B6-4C3F33D17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73490"/>
                <a:ext cx="12192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4ABD9FD-1C86-658A-6DE2-3373B73EE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079" y="37409"/>
              <a:ext cx="644921" cy="5246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 descr="Population Age 65 or Older by Size: 1920 to 2020">
            <a:extLst>
              <a:ext uri="{FF2B5EF4-FFF2-40B4-BE49-F238E27FC236}">
                <a16:creationId xmlns:a16="http://schemas.microsoft.com/office/drawing/2014/main" id="{E3823447-78CA-058B-B955-9444A11C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3" y="1716827"/>
            <a:ext cx="4552824" cy="26542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A5174D-AE71-26E3-3F5B-242922549E35}"/>
              </a:ext>
            </a:extLst>
          </p:cNvPr>
          <p:cNvSpPr txBox="1"/>
          <p:nvPr/>
        </p:nvSpPr>
        <p:spPr>
          <a:xfrm>
            <a:off x="8609696" y="6510129"/>
            <a:ext cx="2202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err="1">
                <a:latin typeface="Arial" panose="020B0604020202020204" pitchFamily="34" charset="0"/>
                <a:cs typeface="Arial" panose="020B0604020202020204" pitchFamily="34" charset="0"/>
              </a:rPr>
              <a:t>Mutlu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 AS, Wang MC et al.,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DF7A70-9365-3DE9-35CF-9C8A1E73C65D}"/>
              </a:ext>
            </a:extLst>
          </p:cNvPr>
          <p:cNvSpPr txBox="1"/>
          <p:nvPr/>
        </p:nvSpPr>
        <p:spPr>
          <a:xfrm>
            <a:off x="256401" y="4388310"/>
            <a:ext cx="37778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CENSUS.GOV, </a:t>
            </a:r>
            <a:r>
              <a:rPr lang="en-US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US. Census Bureau, May 2023</a:t>
            </a:r>
            <a:endParaRPr lang="en-US" sz="1050" b="0" i="0" cap="al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5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73F1C-6C59-E818-DBA3-840548054CE2}"/>
              </a:ext>
            </a:extLst>
          </p:cNvPr>
          <p:cNvSpPr txBox="1"/>
          <p:nvPr/>
        </p:nvSpPr>
        <p:spPr>
          <a:xfrm>
            <a:off x="2697861" y="132384"/>
            <a:ext cx="36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arding"/>
              </a:rPr>
              <a:t>US Population Trends</a:t>
            </a:r>
            <a:r>
              <a:rPr lang="en-US" b="1" dirty="0">
                <a:solidFill>
                  <a:srgbClr val="222222"/>
                </a:solidFill>
                <a:highlight>
                  <a:srgbClr val="FFFFFF"/>
                </a:highlight>
                <a:latin typeface="Harding"/>
              </a:rPr>
              <a:t> : Aging Ahead</a:t>
            </a:r>
            <a:endParaRPr lang="en-US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Harding"/>
            </a:endParaRPr>
          </a:p>
        </p:txBody>
      </p:sp>
    </p:spTree>
    <p:extLst>
      <p:ext uri="{BB962C8B-B14F-4D97-AF65-F5344CB8AC3E}">
        <p14:creationId xmlns:p14="http://schemas.microsoft.com/office/powerpoint/2010/main" val="7333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"/>
    </mc:Choice>
    <mc:Fallback xmlns="">
      <p:transition spd="slow" advTm="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F2908A-2E61-7DF0-2A26-494F7EC7AE4E}"/>
              </a:ext>
            </a:extLst>
          </p:cNvPr>
          <p:cNvCxnSpPr>
            <a:cxnSpLocks/>
          </p:cNvCxnSpPr>
          <p:nvPr/>
        </p:nvCxnSpPr>
        <p:spPr>
          <a:xfrm>
            <a:off x="42439" y="604259"/>
            <a:ext cx="109573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8DAC69D-85B1-2E31-9F7D-B7D6A047E60C}"/>
              </a:ext>
            </a:extLst>
          </p:cNvPr>
          <p:cNvSpPr/>
          <p:nvPr/>
        </p:nvSpPr>
        <p:spPr>
          <a:xfrm>
            <a:off x="42439" y="0"/>
            <a:ext cx="10930360" cy="6858000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26F8A09E-EA9C-B9EE-414C-10F440D8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360" y="89536"/>
            <a:ext cx="562001" cy="457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DF72B-B3F1-E40C-D9B9-B52A3E48BBCE}"/>
              </a:ext>
            </a:extLst>
          </p:cNvPr>
          <p:cNvSpPr/>
          <p:nvPr/>
        </p:nvSpPr>
        <p:spPr>
          <a:xfrm>
            <a:off x="110702" y="89536"/>
            <a:ext cx="2520824" cy="37705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8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0DFB1-276A-2BD0-8A50-E3CFEFE983AB}"/>
              </a:ext>
            </a:extLst>
          </p:cNvPr>
          <p:cNvSpPr txBox="1"/>
          <p:nvPr/>
        </p:nvSpPr>
        <p:spPr>
          <a:xfrm>
            <a:off x="2407359" y="93398"/>
            <a:ext cx="379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 Display" panose="020B0004020202020204" pitchFamily="34" charset="0"/>
                <a:cs typeface="Arial" panose="020B0604020202020204" pitchFamily="34" charset="0"/>
              </a:rPr>
              <a:t>Experimental Workflow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AB0746-BC77-A4D8-CA8B-31B4F5D0C385}"/>
              </a:ext>
            </a:extLst>
          </p:cNvPr>
          <p:cNvGrpSpPr/>
          <p:nvPr/>
        </p:nvGrpSpPr>
        <p:grpSpPr>
          <a:xfrm>
            <a:off x="346004" y="1643518"/>
            <a:ext cx="2043044" cy="2638147"/>
            <a:chOff x="-38590" y="1081193"/>
            <a:chExt cx="2923761" cy="37754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EBE1BB-481F-C645-C53F-7E30C4AFEF3B}"/>
                </a:ext>
              </a:extLst>
            </p:cNvPr>
            <p:cNvGrpSpPr/>
            <p:nvPr/>
          </p:nvGrpSpPr>
          <p:grpSpPr>
            <a:xfrm>
              <a:off x="384352" y="1081193"/>
              <a:ext cx="2500819" cy="753178"/>
              <a:chOff x="533400" y="26473888"/>
              <a:chExt cx="3650742" cy="109950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114B6C2-1F24-4100-24BA-08CBAD0D2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3400" y="26473888"/>
                <a:ext cx="3650742" cy="1099504"/>
              </a:xfrm>
              <a:prstGeom prst="rect">
                <a:avLst/>
              </a:prstGeom>
            </p:spPr>
          </p:pic>
          <p:pic>
            <p:nvPicPr>
              <p:cNvPr id="26" name="Picture 25" descr="Map&#10;&#10;Description automatically generated">
                <a:extLst>
                  <a:ext uri="{FF2B5EF4-FFF2-40B4-BE49-F238E27FC236}">
                    <a16:creationId xmlns:a16="http://schemas.microsoft.com/office/drawing/2014/main" id="{C4830D2B-C6C1-A7A2-27E9-4BDFD3581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71" t="27217" r="40869" b="58350"/>
              <a:stretch/>
            </p:blipFill>
            <p:spPr>
              <a:xfrm>
                <a:off x="613410" y="26546524"/>
                <a:ext cx="881541" cy="412402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B9D7E3A-0008-BC5F-DE42-14C4EE2CF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8590" y="1920450"/>
              <a:ext cx="2839381" cy="293614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85030A-1CB3-D822-9C3B-469D16963911}"/>
              </a:ext>
            </a:extLst>
          </p:cNvPr>
          <p:cNvSpPr txBox="1"/>
          <p:nvPr/>
        </p:nvSpPr>
        <p:spPr>
          <a:xfrm>
            <a:off x="3126347" y="4231802"/>
            <a:ext cx="205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Extraction of lipids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F9AAA4-44F9-E11B-F938-8AA9ACEF5645}"/>
              </a:ext>
            </a:extLst>
          </p:cNvPr>
          <p:cNvSpPr txBox="1"/>
          <p:nvPr/>
        </p:nvSpPr>
        <p:spPr>
          <a:xfrm>
            <a:off x="5425439" y="4073558"/>
            <a:ext cx="3161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Mass Spectrometry Analysis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(Shotgun MRM + Untargeted LC-MS/MS+ MS Imaging 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4416F0F-5342-FB80-0DFC-93111FD96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603" y="2155260"/>
            <a:ext cx="1911051" cy="141977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172130-3809-F74A-0C34-41547A43DFCF}"/>
              </a:ext>
            </a:extLst>
          </p:cNvPr>
          <p:cNvCxnSpPr>
            <a:cxnSpLocks/>
          </p:cNvCxnSpPr>
          <p:nvPr/>
        </p:nvCxnSpPr>
        <p:spPr>
          <a:xfrm>
            <a:off x="4918934" y="2877005"/>
            <a:ext cx="506505" cy="291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DE8DC6-1250-E0F8-4D9C-78059886EBB6}"/>
              </a:ext>
            </a:extLst>
          </p:cNvPr>
          <p:cNvCxnSpPr>
            <a:cxnSpLocks/>
          </p:cNvCxnSpPr>
          <p:nvPr/>
        </p:nvCxnSpPr>
        <p:spPr>
          <a:xfrm>
            <a:off x="8141402" y="2898257"/>
            <a:ext cx="534523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335DC0-3E17-ED80-008B-2A854AF0407E}"/>
              </a:ext>
            </a:extLst>
          </p:cNvPr>
          <p:cNvGrpSpPr/>
          <p:nvPr/>
        </p:nvGrpSpPr>
        <p:grpSpPr>
          <a:xfrm>
            <a:off x="9119326" y="2361731"/>
            <a:ext cx="933418" cy="1213307"/>
            <a:chOff x="8769951" y="2250270"/>
            <a:chExt cx="1335796" cy="1736340"/>
          </a:xfrm>
        </p:grpSpPr>
        <p:pic>
          <p:nvPicPr>
            <p:cNvPr id="34" name="Picture 8" descr="Heatmap in R: Static and Interactive Visualization - Datanovia">
              <a:extLst>
                <a:ext uri="{FF2B5EF4-FFF2-40B4-BE49-F238E27FC236}">
                  <a16:creationId xmlns:a16="http://schemas.microsoft.com/office/drawing/2014/main" id="{32CA9561-EF7F-5DB7-F4FC-59FAB16B72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1" r="15066" b="12356"/>
            <a:stretch/>
          </p:blipFill>
          <p:spPr bwMode="auto">
            <a:xfrm>
              <a:off x="8973514" y="2872054"/>
              <a:ext cx="1132233" cy="111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MetaboAnalyst">
              <a:extLst>
                <a:ext uri="{FF2B5EF4-FFF2-40B4-BE49-F238E27FC236}">
                  <a16:creationId xmlns:a16="http://schemas.microsoft.com/office/drawing/2014/main" id="{47F6CD1B-465B-49FA-7EDF-CF89D714B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951" y="2250270"/>
              <a:ext cx="761954" cy="78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36EB7BA-DA77-F252-4F70-21AD9DC17EBF}"/>
              </a:ext>
            </a:extLst>
          </p:cNvPr>
          <p:cNvSpPr txBox="1"/>
          <p:nvPr/>
        </p:nvSpPr>
        <p:spPr>
          <a:xfrm>
            <a:off x="9160981" y="4027286"/>
            <a:ext cx="130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E0A1FD-4A2E-6955-9757-271DDFAA3D15}"/>
              </a:ext>
            </a:extLst>
          </p:cNvPr>
          <p:cNvSpPr txBox="1"/>
          <p:nvPr/>
        </p:nvSpPr>
        <p:spPr>
          <a:xfrm>
            <a:off x="802601" y="4281665"/>
            <a:ext cx="198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Tissue Collection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0811E5-B2CC-A08B-74F2-6A57AFA133CB}"/>
              </a:ext>
            </a:extLst>
          </p:cNvPr>
          <p:cNvCxnSpPr>
            <a:cxnSpLocks/>
          </p:cNvCxnSpPr>
          <p:nvPr/>
        </p:nvCxnSpPr>
        <p:spPr>
          <a:xfrm>
            <a:off x="2749860" y="2879917"/>
            <a:ext cx="471395" cy="1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961E233-C362-6807-DB13-642B0093D8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8831"/>
          <a:stretch/>
        </p:blipFill>
        <p:spPr>
          <a:xfrm>
            <a:off x="3275587" y="2314494"/>
            <a:ext cx="1425388" cy="979820"/>
          </a:xfrm>
          <a:prstGeom prst="rect">
            <a:avLst/>
          </a:prstGeom>
        </p:spPr>
      </p:pic>
      <p:cxnSp>
        <p:nvCxnSpPr>
          <p:cNvPr id="3077" name="Straight Arrow Connector 3076">
            <a:extLst>
              <a:ext uri="{FF2B5EF4-FFF2-40B4-BE49-F238E27FC236}">
                <a16:creationId xmlns:a16="http://schemas.microsoft.com/office/drawing/2014/main" id="{E1ADA4D0-8F01-5B5D-0DF4-D95E36636F82}"/>
              </a:ext>
            </a:extLst>
          </p:cNvPr>
          <p:cNvCxnSpPr>
            <a:cxnSpLocks/>
          </p:cNvCxnSpPr>
          <p:nvPr/>
        </p:nvCxnSpPr>
        <p:spPr>
          <a:xfrm>
            <a:off x="5826953" y="7954784"/>
            <a:ext cx="62070" cy="1353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>
            <a:extLst>
              <a:ext uri="{FF2B5EF4-FFF2-40B4-BE49-F238E27FC236}">
                <a16:creationId xmlns:a16="http://schemas.microsoft.com/office/drawing/2014/main" id="{044B1111-2091-88A8-3EF9-3B0A075D3E14}"/>
              </a:ext>
            </a:extLst>
          </p:cNvPr>
          <p:cNvCxnSpPr>
            <a:cxnSpLocks/>
          </p:cNvCxnSpPr>
          <p:nvPr/>
        </p:nvCxnSpPr>
        <p:spPr>
          <a:xfrm flipH="1">
            <a:off x="6556230" y="8051778"/>
            <a:ext cx="15866" cy="1676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Arrow Connector 3080">
            <a:extLst>
              <a:ext uri="{FF2B5EF4-FFF2-40B4-BE49-F238E27FC236}">
                <a16:creationId xmlns:a16="http://schemas.microsoft.com/office/drawing/2014/main" id="{3CB7325E-0BDF-D5C5-20CA-C5713CA5AFFD}"/>
              </a:ext>
            </a:extLst>
          </p:cNvPr>
          <p:cNvCxnSpPr>
            <a:cxnSpLocks/>
          </p:cNvCxnSpPr>
          <p:nvPr/>
        </p:nvCxnSpPr>
        <p:spPr>
          <a:xfrm flipV="1">
            <a:off x="5666874" y="8962126"/>
            <a:ext cx="60334" cy="62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4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C0994-EA16-27C8-43F3-65FF8E036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76" y="2570178"/>
            <a:ext cx="2244137" cy="1717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E100EE-15FA-A994-B4C7-B77CE20AA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86" r="13462"/>
          <a:stretch/>
        </p:blipFill>
        <p:spPr>
          <a:xfrm>
            <a:off x="8490876" y="4590006"/>
            <a:ext cx="1942041" cy="15340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63B8D9-D2CA-C178-CDAB-CE7169E60B80}"/>
              </a:ext>
            </a:extLst>
          </p:cNvPr>
          <p:cNvGrpSpPr/>
          <p:nvPr/>
        </p:nvGrpSpPr>
        <p:grpSpPr>
          <a:xfrm>
            <a:off x="8402181" y="997055"/>
            <a:ext cx="2421526" cy="1327958"/>
            <a:chOff x="652641" y="3927247"/>
            <a:chExt cx="3780963" cy="2073470"/>
          </a:xfrm>
        </p:grpSpPr>
        <p:pic>
          <p:nvPicPr>
            <p:cNvPr id="5" name="Picture 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0F061000-72E7-40E0-6379-4DA32D1B0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3943317"/>
              <a:ext cx="3657600" cy="2057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679EF7-7CE3-F17D-C45F-FEB9AB6C73FE}"/>
                </a:ext>
              </a:extLst>
            </p:cNvPr>
            <p:cNvSpPr txBox="1"/>
            <p:nvPr/>
          </p:nvSpPr>
          <p:spPr>
            <a:xfrm>
              <a:off x="2625992" y="3927247"/>
              <a:ext cx="1807612" cy="43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m/z: 758.5566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B8752-9E43-5CE6-09E6-C5D53A0A8E4A}"/>
              </a:ext>
            </a:extLst>
          </p:cNvPr>
          <p:cNvSpPr txBox="1"/>
          <p:nvPr/>
        </p:nvSpPr>
        <p:spPr>
          <a:xfrm>
            <a:off x="9404309" y="4162930"/>
            <a:ext cx="11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E5B1C-9C96-7B9C-6051-2D7364BDCA5E}"/>
              </a:ext>
            </a:extLst>
          </p:cNvPr>
          <p:cNvSpPr txBox="1"/>
          <p:nvPr/>
        </p:nvSpPr>
        <p:spPr>
          <a:xfrm>
            <a:off x="8779135" y="6017328"/>
            <a:ext cx="1665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Untargeted LC-MS/MS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BDFEA-35AB-120C-B44F-6340E21C4AFE}"/>
              </a:ext>
            </a:extLst>
          </p:cNvPr>
          <p:cNvSpPr txBox="1"/>
          <p:nvPr/>
        </p:nvSpPr>
        <p:spPr>
          <a:xfrm>
            <a:off x="9277180" y="2325013"/>
            <a:ext cx="777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DESI-MS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A5A8F-DEAC-7EA4-7C0E-B0301144EEC6}"/>
              </a:ext>
            </a:extLst>
          </p:cNvPr>
          <p:cNvSpPr txBox="1"/>
          <p:nvPr/>
        </p:nvSpPr>
        <p:spPr>
          <a:xfrm>
            <a:off x="9184253" y="592208"/>
            <a:ext cx="1012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effectLst/>
                <a:cs typeface="Arial" panose="020B0604020202020204" pitchFamily="34" charset="0"/>
              </a:rPr>
              <a:t>PC(34:2)</a:t>
            </a: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BE8BA-C82C-64C6-171F-C7163077516F}"/>
              </a:ext>
            </a:extLst>
          </p:cNvPr>
          <p:cNvSpPr txBox="1"/>
          <p:nvPr/>
        </p:nvSpPr>
        <p:spPr>
          <a:xfrm>
            <a:off x="9116339" y="6374140"/>
            <a:ext cx="10125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effectLst/>
                <a:cs typeface="Arial" panose="020B0604020202020204" pitchFamily="34" charset="0"/>
              </a:rPr>
              <a:t>PC(34:2)</a:t>
            </a:r>
            <a:endParaRPr lang="en-US" sz="1600" b="1" dirty="0"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C6C7EF-D9DF-7BC0-571A-0012400673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2" r="6244"/>
          <a:stretch/>
        </p:blipFill>
        <p:spPr>
          <a:xfrm>
            <a:off x="219745" y="830496"/>
            <a:ext cx="2169005" cy="22266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454E5C-8A11-7EAE-1B4A-DA55F834983E}"/>
              </a:ext>
            </a:extLst>
          </p:cNvPr>
          <p:cNvSpPr/>
          <p:nvPr/>
        </p:nvSpPr>
        <p:spPr>
          <a:xfrm>
            <a:off x="135231" y="101241"/>
            <a:ext cx="1962117" cy="4189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E98333-F989-39C6-4B1E-AE6D3246D236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2192000" cy="685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9F68FA-BE6C-5560-9ED1-14413EF3016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9065D3B-4354-19C2-A918-9307CDDAE84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noFill/>
              <a:ln w="762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9299627-8BAB-6295-E91C-F330742B9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573490"/>
                <a:ext cx="12192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1E4E4F0A-11ED-1BB9-BA4F-1A9F60AEE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7079" y="37409"/>
              <a:ext cx="644921" cy="5246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88B41FF-5C1D-F06D-247A-A4C27D2FE3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21" r="3356"/>
          <a:stretch/>
        </p:blipFill>
        <p:spPr>
          <a:xfrm>
            <a:off x="68555" y="3674194"/>
            <a:ext cx="2700556" cy="267067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BFAC8D-70AD-FF50-A32D-EF3418D33ED1}"/>
              </a:ext>
            </a:extLst>
          </p:cNvPr>
          <p:cNvCxnSpPr/>
          <p:nvPr/>
        </p:nvCxnSpPr>
        <p:spPr>
          <a:xfrm>
            <a:off x="7957226" y="690664"/>
            <a:ext cx="0" cy="5852753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53000">
                  <a:schemeClr val="bg2">
                    <a:lumMod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ECAC10-FA68-E0C0-3C89-2A227C537EA9}"/>
              </a:ext>
            </a:extLst>
          </p:cNvPr>
          <p:cNvCxnSpPr/>
          <p:nvPr/>
        </p:nvCxnSpPr>
        <p:spPr>
          <a:xfrm>
            <a:off x="5294316" y="747814"/>
            <a:ext cx="0" cy="5852753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</a:schemeClr>
                </a:gs>
                <a:gs pos="53000">
                  <a:schemeClr val="bg2">
                    <a:lumMod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15F919-812B-E8C8-3F09-3A20BF4A7A9D}"/>
              </a:ext>
            </a:extLst>
          </p:cNvPr>
          <p:cNvGrpSpPr/>
          <p:nvPr/>
        </p:nvGrpSpPr>
        <p:grpSpPr>
          <a:xfrm>
            <a:off x="2913377" y="1204100"/>
            <a:ext cx="2143152" cy="5411811"/>
            <a:chOff x="1779159" y="2409494"/>
            <a:chExt cx="1818305" cy="45915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28EC94A-2639-C2E8-1A66-7A86AA6FA1EC}"/>
                </a:ext>
              </a:extLst>
            </p:cNvPr>
            <p:cNvGrpSpPr/>
            <p:nvPr/>
          </p:nvGrpSpPr>
          <p:grpSpPr>
            <a:xfrm>
              <a:off x="1779160" y="2409494"/>
              <a:ext cx="1818304" cy="4591519"/>
              <a:chOff x="1779160" y="2409494"/>
              <a:chExt cx="1818304" cy="4591519"/>
            </a:xfrm>
          </p:grpSpPr>
          <p:pic>
            <p:nvPicPr>
              <p:cNvPr id="41" name="Picture 40" descr="A screenshot of a computer screen&#10;&#10;Description automatically generated">
                <a:extLst>
                  <a:ext uri="{FF2B5EF4-FFF2-40B4-BE49-F238E27FC236}">
                    <a16:creationId xmlns:a16="http://schemas.microsoft.com/office/drawing/2014/main" id="{95DFC7C8-517B-105E-7BA0-BCCF1F8824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26"/>
              <a:stretch/>
            </p:blipFill>
            <p:spPr>
              <a:xfrm>
                <a:off x="1779160" y="2409494"/>
                <a:ext cx="1818304" cy="4036841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D511953-45CB-E691-6CAF-4CB8ED423A6C}"/>
                  </a:ext>
                </a:extLst>
              </p:cNvPr>
              <p:cNvGrpSpPr/>
              <p:nvPr/>
            </p:nvGrpSpPr>
            <p:grpSpPr>
              <a:xfrm>
                <a:off x="2024484" y="6651730"/>
                <a:ext cx="1152018" cy="349283"/>
                <a:chOff x="7180032" y="958546"/>
                <a:chExt cx="1702048" cy="516048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22C00BF0-E744-A047-5E51-01BB6B5CC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80032" y="1088418"/>
                  <a:ext cx="1702048" cy="212756"/>
                </a:xfrm>
                <a:prstGeom prst="rect">
                  <a:avLst/>
                </a:prstGeom>
              </p:spPr>
            </p:pic>
            <p:pic>
              <p:nvPicPr>
                <p:cNvPr id="44" name="Graphic 43">
                  <a:extLst>
                    <a:ext uri="{FF2B5EF4-FFF2-40B4-BE49-F238E27FC236}">
                      <a16:creationId xmlns:a16="http://schemas.microsoft.com/office/drawing/2014/main" id="{5DCAF5EE-FCDB-6EAF-ECF0-C23465C54B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8443" y="958546"/>
                  <a:ext cx="1427367" cy="5160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40E512-1138-116F-1532-68CB0671E5F7}"/>
                </a:ext>
              </a:extLst>
            </p:cNvPr>
            <p:cNvGrpSpPr/>
            <p:nvPr/>
          </p:nvGrpSpPr>
          <p:grpSpPr>
            <a:xfrm>
              <a:off x="1779159" y="6493159"/>
              <a:ext cx="1739187" cy="73989"/>
              <a:chOff x="1782356" y="6493159"/>
              <a:chExt cx="1739187" cy="7398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02833D5-4E38-C789-FDC1-BFC2EFC232BD}"/>
                  </a:ext>
                </a:extLst>
              </p:cNvPr>
              <p:cNvSpPr/>
              <p:nvPr/>
            </p:nvSpPr>
            <p:spPr>
              <a:xfrm flipV="1">
                <a:off x="1782356" y="6493159"/>
                <a:ext cx="667509" cy="69822"/>
              </a:xfrm>
              <a:prstGeom prst="rect">
                <a:avLst/>
              </a:prstGeom>
              <a:solidFill>
                <a:srgbClr val="3CB4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ECCB252-6443-06D1-C963-D0826E833957}"/>
                  </a:ext>
                </a:extLst>
              </p:cNvPr>
              <p:cNvSpPr/>
              <p:nvPr/>
            </p:nvSpPr>
            <p:spPr>
              <a:xfrm flipV="1">
                <a:off x="2854031" y="6497875"/>
                <a:ext cx="667512" cy="69273"/>
              </a:xfrm>
              <a:prstGeom prst="rect">
                <a:avLst/>
              </a:prstGeom>
              <a:solidFill>
                <a:srgbClr val="E619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BA463D0-406C-6D94-F9A5-9A0DAED1DA09}"/>
                  </a:ext>
                </a:extLst>
              </p:cNvPr>
              <p:cNvSpPr/>
              <p:nvPr/>
            </p:nvSpPr>
            <p:spPr>
              <a:xfrm flipV="1">
                <a:off x="2444437" y="6497837"/>
                <a:ext cx="411480" cy="69272"/>
              </a:xfrm>
              <a:prstGeom prst="rect">
                <a:avLst/>
              </a:prstGeom>
              <a:solidFill>
                <a:srgbClr val="4363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1346B1-3D1A-BCE4-A871-86E13037EF1E}"/>
              </a:ext>
            </a:extLst>
          </p:cNvPr>
          <p:cNvGrpSpPr/>
          <p:nvPr/>
        </p:nvGrpSpPr>
        <p:grpSpPr>
          <a:xfrm>
            <a:off x="2976488" y="542702"/>
            <a:ext cx="602561" cy="577081"/>
            <a:chOff x="2976488" y="542702"/>
            <a:chExt cx="602561" cy="57708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66197C6-F565-575F-E753-79A23D107C80}"/>
                </a:ext>
              </a:extLst>
            </p:cNvPr>
            <p:cNvGrpSpPr/>
            <p:nvPr/>
          </p:nvGrpSpPr>
          <p:grpSpPr>
            <a:xfrm>
              <a:off x="2976488" y="628521"/>
              <a:ext cx="98799" cy="406945"/>
              <a:chOff x="2976488" y="628521"/>
              <a:chExt cx="98799" cy="40694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C4CAD22-FE4E-20E4-A17C-3E1B070B9075}"/>
                  </a:ext>
                </a:extLst>
              </p:cNvPr>
              <p:cNvSpPr/>
              <p:nvPr/>
            </p:nvSpPr>
            <p:spPr>
              <a:xfrm>
                <a:off x="2983847" y="628521"/>
                <a:ext cx="91440" cy="91440"/>
              </a:xfrm>
              <a:prstGeom prst="ellipse">
                <a:avLst/>
              </a:prstGeom>
              <a:solidFill>
                <a:srgbClr val="3CB4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4353070-19ED-2588-76DF-D6796BACCD43}"/>
                  </a:ext>
                </a:extLst>
              </p:cNvPr>
              <p:cNvGrpSpPr/>
              <p:nvPr/>
            </p:nvGrpSpPr>
            <p:grpSpPr>
              <a:xfrm>
                <a:off x="2976488" y="787110"/>
                <a:ext cx="91440" cy="248356"/>
                <a:chOff x="2976488" y="787110"/>
                <a:chExt cx="91440" cy="248356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2AEE90C4-5D54-381A-D0CB-449BDA533C4D}"/>
                    </a:ext>
                  </a:extLst>
                </p:cNvPr>
                <p:cNvSpPr/>
                <p:nvPr/>
              </p:nvSpPr>
              <p:spPr>
                <a:xfrm>
                  <a:off x="2976488" y="787110"/>
                  <a:ext cx="91440" cy="91440"/>
                </a:xfrm>
                <a:prstGeom prst="ellipse">
                  <a:avLst/>
                </a:prstGeom>
                <a:solidFill>
                  <a:srgbClr val="4363D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1E88D93-358A-9812-001F-41EC553CED3E}"/>
                    </a:ext>
                  </a:extLst>
                </p:cNvPr>
                <p:cNvSpPr/>
                <p:nvPr/>
              </p:nvSpPr>
              <p:spPr>
                <a:xfrm>
                  <a:off x="2976488" y="944026"/>
                  <a:ext cx="91440" cy="91440"/>
                </a:xfrm>
                <a:prstGeom prst="ellipse">
                  <a:avLst/>
                </a:prstGeom>
                <a:solidFill>
                  <a:srgbClr val="E6194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DE4E6E-F38B-942A-2EFB-1F89646C3C25}"/>
                </a:ext>
              </a:extLst>
            </p:cNvPr>
            <p:cNvSpPr txBox="1"/>
            <p:nvPr/>
          </p:nvSpPr>
          <p:spPr>
            <a:xfrm>
              <a:off x="3085003" y="542702"/>
              <a:ext cx="49404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Adult</a:t>
              </a:r>
            </a:p>
            <a:p>
              <a:r>
                <a:rPr lang="en-US" sz="1050" dirty="0"/>
                <a:t>Mid</a:t>
              </a:r>
            </a:p>
            <a:p>
              <a:r>
                <a:rPr lang="en-US" sz="1050" dirty="0"/>
                <a:t>Old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928F05D-AC08-4684-3CD9-BD44D084A0F1}"/>
              </a:ext>
            </a:extLst>
          </p:cNvPr>
          <p:cNvGrpSpPr/>
          <p:nvPr/>
        </p:nvGrpSpPr>
        <p:grpSpPr>
          <a:xfrm>
            <a:off x="5492675" y="611541"/>
            <a:ext cx="1419470" cy="5696293"/>
            <a:chOff x="5492675" y="611541"/>
            <a:chExt cx="1419470" cy="5696293"/>
          </a:xfrm>
        </p:grpSpPr>
        <p:pic>
          <p:nvPicPr>
            <p:cNvPr id="32" name="Picture 2" descr="HeatMapimage">
              <a:extLst>
                <a:ext uri="{FF2B5EF4-FFF2-40B4-BE49-F238E27FC236}">
                  <a16:creationId xmlns:a16="http://schemas.microsoft.com/office/drawing/2014/main" id="{B140E0A1-9DE9-E470-1C46-3A8E2A091C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07" b="6402"/>
            <a:stretch/>
          </p:blipFill>
          <p:spPr bwMode="auto">
            <a:xfrm>
              <a:off x="5492675" y="611541"/>
              <a:ext cx="1419470" cy="569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402BA1-475D-2788-0396-55B203DDC3F6}"/>
                </a:ext>
              </a:extLst>
            </p:cNvPr>
            <p:cNvGrpSpPr/>
            <p:nvPr/>
          </p:nvGrpSpPr>
          <p:grpSpPr>
            <a:xfrm>
              <a:off x="5696195" y="808381"/>
              <a:ext cx="1192297" cy="45721"/>
              <a:chOff x="5696195" y="1233226"/>
              <a:chExt cx="1192297" cy="4572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84A95B7-B9DB-06D8-7D1C-7C081750FA48}"/>
                  </a:ext>
                </a:extLst>
              </p:cNvPr>
              <p:cNvSpPr/>
              <p:nvPr/>
            </p:nvSpPr>
            <p:spPr>
              <a:xfrm flipV="1">
                <a:off x="5696195" y="1233228"/>
                <a:ext cx="475918" cy="45719"/>
              </a:xfrm>
              <a:prstGeom prst="rect">
                <a:avLst/>
              </a:prstGeom>
              <a:solidFill>
                <a:srgbClr val="E619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71AFA41-4117-829F-0CE7-93C6525DD6CE}"/>
                  </a:ext>
                </a:extLst>
              </p:cNvPr>
              <p:cNvSpPr/>
              <p:nvPr/>
            </p:nvSpPr>
            <p:spPr>
              <a:xfrm flipV="1">
                <a:off x="6172112" y="1233228"/>
                <a:ext cx="355348" cy="45719"/>
              </a:xfrm>
              <a:prstGeom prst="rect">
                <a:avLst/>
              </a:prstGeom>
              <a:solidFill>
                <a:srgbClr val="3CB4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DD932F4-9153-1EDE-0EDB-B94015FB4512}"/>
                  </a:ext>
                </a:extLst>
              </p:cNvPr>
              <p:cNvSpPr/>
              <p:nvPr/>
            </p:nvSpPr>
            <p:spPr>
              <a:xfrm flipV="1">
                <a:off x="6524592" y="1233228"/>
                <a:ext cx="273522" cy="45719"/>
              </a:xfrm>
              <a:prstGeom prst="rect">
                <a:avLst/>
              </a:prstGeom>
              <a:solidFill>
                <a:srgbClr val="4363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DB11DA6-07B4-03E6-8009-77D64D32503E}"/>
                  </a:ext>
                </a:extLst>
              </p:cNvPr>
              <p:cNvSpPr/>
              <p:nvPr/>
            </p:nvSpPr>
            <p:spPr>
              <a:xfrm flipV="1">
                <a:off x="6798114" y="1233226"/>
                <a:ext cx="90378" cy="45719"/>
              </a:xfrm>
              <a:prstGeom prst="rect">
                <a:avLst/>
              </a:prstGeom>
              <a:solidFill>
                <a:srgbClr val="3CB4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6A0BC0-826F-5500-6F44-06E046C8A94D}"/>
              </a:ext>
            </a:extLst>
          </p:cNvPr>
          <p:cNvGrpSpPr/>
          <p:nvPr/>
        </p:nvGrpSpPr>
        <p:grpSpPr>
          <a:xfrm>
            <a:off x="7092890" y="597887"/>
            <a:ext cx="602561" cy="577081"/>
            <a:chOff x="2976488" y="542702"/>
            <a:chExt cx="602561" cy="57708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F09841-F08E-2E0E-A86D-42F34074D4F1}"/>
                </a:ext>
              </a:extLst>
            </p:cNvPr>
            <p:cNvGrpSpPr/>
            <p:nvPr/>
          </p:nvGrpSpPr>
          <p:grpSpPr>
            <a:xfrm>
              <a:off x="2976488" y="628521"/>
              <a:ext cx="98799" cy="406945"/>
              <a:chOff x="2976488" y="628521"/>
              <a:chExt cx="98799" cy="40694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4BE2EDA-1595-8E23-5BA9-B44CD9A26E76}"/>
                  </a:ext>
                </a:extLst>
              </p:cNvPr>
              <p:cNvSpPr/>
              <p:nvPr/>
            </p:nvSpPr>
            <p:spPr>
              <a:xfrm>
                <a:off x="2983847" y="628521"/>
                <a:ext cx="91440" cy="91440"/>
              </a:xfrm>
              <a:prstGeom prst="ellipse">
                <a:avLst/>
              </a:prstGeom>
              <a:solidFill>
                <a:srgbClr val="3CB4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EB269D9-1354-ACCC-DCB1-CFFC7E800D4C}"/>
                  </a:ext>
                </a:extLst>
              </p:cNvPr>
              <p:cNvGrpSpPr/>
              <p:nvPr/>
            </p:nvGrpSpPr>
            <p:grpSpPr>
              <a:xfrm>
                <a:off x="2976488" y="787110"/>
                <a:ext cx="91440" cy="248356"/>
                <a:chOff x="2976488" y="787110"/>
                <a:chExt cx="91440" cy="248356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9F74A39A-A545-4CF9-CCEC-A92D48E3289A}"/>
                    </a:ext>
                  </a:extLst>
                </p:cNvPr>
                <p:cNvSpPr/>
                <p:nvPr/>
              </p:nvSpPr>
              <p:spPr>
                <a:xfrm>
                  <a:off x="2976488" y="787110"/>
                  <a:ext cx="91440" cy="91440"/>
                </a:xfrm>
                <a:prstGeom prst="ellipse">
                  <a:avLst/>
                </a:prstGeom>
                <a:solidFill>
                  <a:srgbClr val="4363D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AAF1A5FA-7F64-18B0-8BD3-32773455F605}"/>
                    </a:ext>
                  </a:extLst>
                </p:cNvPr>
                <p:cNvSpPr/>
                <p:nvPr/>
              </p:nvSpPr>
              <p:spPr>
                <a:xfrm>
                  <a:off x="2976488" y="944026"/>
                  <a:ext cx="91440" cy="91440"/>
                </a:xfrm>
                <a:prstGeom prst="ellipse">
                  <a:avLst/>
                </a:prstGeom>
                <a:solidFill>
                  <a:srgbClr val="E6194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7E419D-03B3-A32D-0AE7-4DD3F96328E9}"/>
                </a:ext>
              </a:extLst>
            </p:cNvPr>
            <p:cNvSpPr txBox="1"/>
            <p:nvPr/>
          </p:nvSpPr>
          <p:spPr>
            <a:xfrm>
              <a:off x="3085003" y="542702"/>
              <a:ext cx="49404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Adult</a:t>
              </a:r>
            </a:p>
            <a:p>
              <a:r>
                <a:rPr lang="en-US" sz="1050" dirty="0"/>
                <a:t>Mid</a:t>
              </a:r>
            </a:p>
            <a:p>
              <a:r>
                <a:rPr lang="en-US" sz="1050" dirty="0"/>
                <a:t>Old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2B557968-ABA8-296F-334E-C1CBC14942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5441" y="6419809"/>
            <a:ext cx="1357830" cy="169729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F5B96DE6-DB51-F05B-99EA-C6AB2FEB6E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37629" y="6311670"/>
            <a:ext cx="1095473" cy="396056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6EFD5B1-CFF1-A194-97CE-CD1736701E9E}"/>
              </a:ext>
            </a:extLst>
          </p:cNvPr>
          <p:cNvSpPr txBox="1"/>
          <p:nvPr/>
        </p:nvSpPr>
        <p:spPr>
          <a:xfrm>
            <a:off x="2246937" y="118371"/>
            <a:ext cx="575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Aging leads to alteration of the brain and liver proteomes</a:t>
            </a:r>
          </a:p>
        </p:txBody>
      </p:sp>
    </p:spTree>
    <p:extLst>
      <p:ext uri="{BB962C8B-B14F-4D97-AF65-F5344CB8AC3E}">
        <p14:creationId xmlns:p14="http://schemas.microsoft.com/office/powerpoint/2010/main" val="73099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90</Words>
  <Application>Microsoft Office PowerPoint</Application>
  <PresentationFormat>Custom</PresentationFormat>
  <Paragraphs>27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Harding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Panda, Punyatoya</dc:creator>
  <cp:lastModifiedBy>Panda, Punyatoya</cp:lastModifiedBy>
  <cp:revision>1</cp:revision>
  <dcterms:created xsi:type="dcterms:W3CDTF">2024-08-16T17:03:08Z</dcterms:created>
  <dcterms:modified xsi:type="dcterms:W3CDTF">2024-08-16T18:49:56Z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2024-08-16T18:08:19Z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d7840422-ab75-41bb-b0d6-43f3ed6f7095</vt:lpwstr>
  </property>
  <property fmtid="{D5CDD505-2E9C-101B-9397-08002B2CF9AE}" pid="8" name="MSIP_Label_4044bd30-2ed7-4c9d-9d12-46200872a97b_ContentBits">
    <vt:lpwstr>0</vt:lpwstr>
  </property>
</Properties>
</file>