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41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6745-3FE9-E182-7080-51AEF712D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51B3E8-D5A7-F561-35D6-75D3CE535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B767A-11D9-BBE0-C3C0-405DCDFA2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61B-7895-4500-B7AC-33AD29D6B542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E06E0-A08A-5D4A-9355-1F3F2668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A1F86-6C9B-72CA-3C29-B8B68B25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8EE6-F886-4B71-BB92-BE2772D0A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4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1102D-B90A-CF89-D0A6-19B646D8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F65DC0-99B4-3D0C-BD56-3CDC1A005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FCFD3-6ABB-4789-4E52-C8FCE3F9C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61B-7895-4500-B7AC-33AD29D6B542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E2224-12DB-F35E-F028-65993C95D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FDA22-7197-F326-C7EF-8441012B9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8EE6-F886-4B71-BB92-BE2772D0A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1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5282AA-F691-0785-BEBF-8F4171FE1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319FD-5C3B-9FE0-77A6-FAB9AE83B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A7204-2B50-0D5D-ED4D-100825DC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61B-7895-4500-B7AC-33AD29D6B542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05595-A23A-FCCF-D89F-5C11871C7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4D21F-A296-6C05-99E7-AE586EDD8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8EE6-F886-4B71-BB92-BE2772D0A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2EE4B-A291-A203-BB64-50CEBDC0D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F51B7-19BB-7163-5319-06A4BF241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F73C8-E3E1-AD4A-7BF8-C2EA3E3B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61B-7895-4500-B7AC-33AD29D6B542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32AF8-901D-4925-CCBB-DE63B1F21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7D6D6-67BF-7496-68A7-EDAF1D2E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8EE6-F886-4B71-BB92-BE2772D0A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4538-AC0E-A2FA-E1E4-00FE4489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F86DA-0E11-CFF9-6C76-BB5DA70F3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151F1-0BEF-2FDB-B5F4-B5530C7D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61B-7895-4500-B7AC-33AD29D6B542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7925A-B60E-B9E1-BC2E-A16CD688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5E247-84AB-2D08-F887-741CB48E7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8EE6-F886-4B71-BB92-BE2772D0A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8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5BE2F-1350-2164-F093-89B194B3F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82941-9E25-3327-AC57-EE500A45A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FE246-E387-76F4-5B01-5F85DCA55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61404-1569-F1EA-06FB-7722F02C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61B-7895-4500-B7AC-33AD29D6B542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45024-5E74-46D0-36AF-16061C65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B91BC-63E1-CAE2-7653-FF84EE9FD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8EE6-F886-4B71-BB92-BE2772D0A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9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B8EE9-E875-C18E-4CCD-6B2A57A9C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339A7-186E-155F-77DC-F6B1CA46A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99A23-D7E6-79BA-5A08-1DE7A96AA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FFF61-B80F-A03D-85BF-644F6B07AA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524EA1-A221-D26F-795B-2AC3B48E00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9A01AB-FC32-00F8-E213-D8E6F407F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61B-7895-4500-B7AC-33AD29D6B542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A0689D-F6A7-959F-D755-D780013DA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4657F1-09CA-58A9-92F5-C0B5C87DF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8EE6-F886-4B71-BB92-BE2772D0A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1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3FA4E-3C25-94C9-4901-ABC25E67C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BCFA49-FD62-74FE-C539-C994441BE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61B-7895-4500-B7AC-33AD29D6B542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3442B-BCDC-629C-81A2-9AE905AD1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1F294-40CF-D63B-0F98-77E398354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8EE6-F886-4B71-BB92-BE2772D0A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1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A85505-5B0F-E512-005C-E0ADD5E3B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61B-7895-4500-B7AC-33AD29D6B542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7395B-FE29-43B1-607C-E8602C9B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61F6A-555F-FA41-8BFE-FD597CE3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8EE6-F886-4B71-BB92-BE2772D0A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6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324E-A981-D720-FFD6-1CB0D77F5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9A07A-E411-662F-3E65-0AD715D45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12A8D-A208-4C86-ABE4-D9684E5AD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0E77E3-1EB6-447C-46D2-BAF0C5806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61B-7895-4500-B7AC-33AD29D6B542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E835E-A06C-2ACE-1A5A-11F8CE875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572EC-BC1B-5CC6-733C-C087C4A18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8EE6-F886-4B71-BB92-BE2772D0A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36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ED6F7-F4FD-569C-28E3-F2C10697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69FCE-F300-E708-3AD1-1E528E00C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281FA-D618-A84D-C110-5DAB2E4CF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DF4EC-352D-18C1-17AE-0FAC7A0B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61B-7895-4500-B7AC-33AD29D6B542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9000A-F9B6-144A-762D-C0B11BC6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24C9D-182D-9900-DBAD-0F71DA8C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8EE6-F886-4B71-BB92-BE2772D0A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6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47EEE7-3BB4-4910-12D3-03784F744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3BCEF-0DDC-E1CF-E1DA-634042ED9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02332-2205-B216-B0F8-60BB1703F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A3F61B-7895-4500-B7AC-33AD29D6B542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5A919-A3A2-70D5-3D4B-4382EFE1C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B72FA-B478-0CC8-19E0-E5AC76B08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388EE6-F886-4B71-BB92-BE2772D0A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0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ryal Lab">
            <a:extLst>
              <a:ext uri="{FF2B5EF4-FFF2-40B4-BE49-F238E27FC236}">
                <a16:creationId xmlns:a16="http://schemas.microsoft.com/office/drawing/2014/main" id="{20FF991A-F461-EA20-E900-E91C116D1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18"/>
            <a:ext cx="760806" cy="69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23232B-476A-7F2C-C651-BD95A40282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9" t="80673" r="11817" b="6713"/>
          <a:stretch/>
        </p:blipFill>
        <p:spPr bwMode="auto">
          <a:xfrm rot="5400000">
            <a:off x="-2733677" y="3533776"/>
            <a:ext cx="6057900" cy="59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10EC07-4182-742A-DA1F-8A354BBFD040}"/>
              </a:ext>
            </a:extLst>
          </p:cNvPr>
          <p:cNvCxnSpPr>
            <a:cxnSpLocks/>
          </p:cNvCxnSpPr>
          <p:nvPr/>
        </p:nvCxnSpPr>
        <p:spPr>
          <a:xfrm flipV="1">
            <a:off x="760806" y="0"/>
            <a:ext cx="0" cy="6858000"/>
          </a:xfrm>
          <a:prstGeom prst="line">
            <a:avLst/>
          </a:prstGeom>
          <a:ln w="38100">
            <a:solidFill>
              <a:srgbClr val="6C8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5648D8-7591-FD9B-64D9-9D1EC4989968}"/>
              </a:ext>
            </a:extLst>
          </p:cNvPr>
          <p:cNvCxnSpPr>
            <a:cxnSpLocks/>
          </p:cNvCxnSpPr>
          <p:nvPr/>
        </p:nvCxnSpPr>
        <p:spPr>
          <a:xfrm>
            <a:off x="0" y="800100"/>
            <a:ext cx="760806" cy="0"/>
          </a:xfrm>
          <a:prstGeom prst="line">
            <a:avLst/>
          </a:prstGeom>
          <a:ln w="38100">
            <a:solidFill>
              <a:srgbClr val="6C8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B3BC596-2B6C-BED1-965F-1921B467F05F}"/>
              </a:ext>
            </a:extLst>
          </p:cNvPr>
          <p:cNvCxnSpPr>
            <a:cxnSpLocks/>
          </p:cNvCxnSpPr>
          <p:nvPr/>
        </p:nvCxnSpPr>
        <p:spPr>
          <a:xfrm>
            <a:off x="0" y="800100"/>
            <a:ext cx="12192000" cy="0"/>
          </a:xfrm>
          <a:prstGeom prst="line">
            <a:avLst/>
          </a:prstGeom>
          <a:ln w="38100">
            <a:solidFill>
              <a:srgbClr val="6C8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FD5F1AF0-6A25-ED57-104A-72FFCDC53DE9}"/>
              </a:ext>
            </a:extLst>
          </p:cNvPr>
          <p:cNvSpPr txBox="1">
            <a:spLocks/>
          </p:cNvSpPr>
          <p:nvPr/>
        </p:nvSpPr>
        <p:spPr>
          <a:xfrm>
            <a:off x="840509" y="9236"/>
            <a:ext cx="11351489" cy="84747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Aging increases the risk for the development of several illnesses, including those that affect brain 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6CF891-66DD-1EB0-4672-3C919237C41A}"/>
              </a:ext>
            </a:extLst>
          </p:cNvPr>
          <p:cNvSpPr txBox="1"/>
          <p:nvPr/>
        </p:nvSpPr>
        <p:spPr>
          <a:xfrm>
            <a:off x="760806" y="6405552"/>
            <a:ext cx="376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UC Davis Healthy Brain Aging Initiative</a:t>
            </a:r>
          </a:p>
        </p:txBody>
      </p:sp>
      <p:pic>
        <p:nvPicPr>
          <p:cNvPr id="1028" name="Picture 4" descr="Brain Health Across Lifespan | Neurodevelopmental Disorder Prevention | UC  Davis Big Idea">
            <a:extLst>
              <a:ext uri="{FF2B5EF4-FFF2-40B4-BE49-F238E27FC236}">
                <a16:creationId xmlns:a16="http://schemas.microsoft.com/office/drawing/2014/main" id="{EC900A1C-8B10-F5F6-D6C2-589F069FE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081" y="1248741"/>
            <a:ext cx="10604344" cy="490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C18569-5229-7B3E-4966-9FA1393A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F899-D894-4C2E-8B7C-F12A708AAA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55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976"/>
    </mc:Choice>
    <mc:Fallback>
      <p:transition spd="slow" advTm="72976"/>
    </mc:Fallback>
  </mc:AlternateContent>
  <p:extLst>
    <p:ext uri="{3A86A75C-4F4B-4683-9AE1-C65F6400EC91}">
      <p14:laserTraceLst xmlns:p14="http://schemas.microsoft.com/office/powerpoint/2010/main">
        <p14:tracePtLst>
          <p14:tracePt t="19468" x="128588" y="3571875"/>
          <p14:tracePt t="19497" x="385763" y="3529013"/>
          <p14:tracePt t="19513" x="471488" y="3514725"/>
          <p14:tracePt t="19530" x="557213" y="3500438"/>
          <p14:tracePt t="19547" x="585788" y="3500438"/>
          <p14:tracePt t="19563" x="600075" y="3500438"/>
          <p14:tracePt t="19604" x="600075" y="3486150"/>
          <p14:tracePt t="19630" x="700088" y="3429000"/>
          <p14:tracePt t="19647" x="742950" y="3400425"/>
          <p14:tracePt t="19664" x="785813" y="3357563"/>
          <p14:tracePt t="19680" x="828675" y="3314700"/>
          <p14:tracePt t="19697" x="871538" y="3271838"/>
          <p14:tracePt t="19714" x="914400" y="3228975"/>
          <p14:tracePt t="19730" x="942975" y="3200400"/>
          <p14:tracePt t="19747" x="971550" y="3186113"/>
          <p14:tracePt t="49372" x="957263" y="3186113"/>
          <p14:tracePt t="57268" x="942975" y="3214688"/>
          <p14:tracePt t="57276" x="900113" y="3328988"/>
          <p14:tracePt t="57284" x="871538" y="3443288"/>
          <p14:tracePt t="57297" x="828675" y="3571875"/>
          <p14:tracePt t="57313" x="700088" y="3800475"/>
          <p14:tracePt t="57330" x="600075" y="3929063"/>
          <p14:tracePt t="57347" x="500063" y="4029075"/>
          <p14:tracePt t="57363" x="471488" y="4071938"/>
          <p14:tracePt t="57380" x="457200" y="4100513"/>
          <p14:tracePt t="57396" x="442913" y="4114800"/>
          <p14:tracePt t="57413" x="428625" y="4171950"/>
          <p14:tracePt t="57429" x="371475" y="4271963"/>
          <p14:tracePt t="57446" x="285750" y="4386263"/>
          <p14:tracePt t="57463" x="171450" y="4543425"/>
          <p14:tracePt t="57480" x="71438" y="4729163"/>
          <p14:tracePt t="57496" x="14288" y="491490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ryal Lab">
            <a:extLst>
              <a:ext uri="{FF2B5EF4-FFF2-40B4-BE49-F238E27FC236}">
                <a16:creationId xmlns:a16="http://schemas.microsoft.com/office/drawing/2014/main" id="{20FF991A-F461-EA20-E900-E91C116D1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18"/>
            <a:ext cx="760806" cy="69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23232B-476A-7F2C-C651-BD95A40282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9" t="80673" r="11817" b="6713"/>
          <a:stretch/>
        </p:blipFill>
        <p:spPr bwMode="auto">
          <a:xfrm rot="5400000">
            <a:off x="-2733677" y="3533776"/>
            <a:ext cx="6057900" cy="59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10EC07-4182-742A-DA1F-8A354BBFD040}"/>
              </a:ext>
            </a:extLst>
          </p:cNvPr>
          <p:cNvCxnSpPr>
            <a:cxnSpLocks/>
          </p:cNvCxnSpPr>
          <p:nvPr/>
        </p:nvCxnSpPr>
        <p:spPr>
          <a:xfrm flipV="1">
            <a:off x="760806" y="0"/>
            <a:ext cx="0" cy="6858000"/>
          </a:xfrm>
          <a:prstGeom prst="line">
            <a:avLst/>
          </a:prstGeom>
          <a:ln w="38100">
            <a:solidFill>
              <a:srgbClr val="6C8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5648D8-7591-FD9B-64D9-9D1EC4989968}"/>
              </a:ext>
            </a:extLst>
          </p:cNvPr>
          <p:cNvCxnSpPr>
            <a:cxnSpLocks/>
          </p:cNvCxnSpPr>
          <p:nvPr/>
        </p:nvCxnSpPr>
        <p:spPr>
          <a:xfrm>
            <a:off x="0" y="800100"/>
            <a:ext cx="760806" cy="0"/>
          </a:xfrm>
          <a:prstGeom prst="line">
            <a:avLst/>
          </a:prstGeom>
          <a:ln w="38100">
            <a:solidFill>
              <a:srgbClr val="6C8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B3BC596-2B6C-BED1-965F-1921B467F05F}"/>
              </a:ext>
            </a:extLst>
          </p:cNvPr>
          <p:cNvCxnSpPr>
            <a:cxnSpLocks/>
          </p:cNvCxnSpPr>
          <p:nvPr/>
        </p:nvCxnSpPr>
        <p:spPr>
          <a:xfrm>
            <a:off x="0" y="800100"/>
            <a:ext cx="12192000" cy="0"/>
          </a:xfrm>
          <a:prstGeom prst="line">
            <a:avLst/>
          </a:prstGeom>
          <a:ln w="38100">
            <a:solidFill>
              <a:srgbClr val="6C8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FD5F1AF0-6A25-ED57-104A-72FFCDC53DE9}"/>
              </a:ext>
            </a:extLst>
          </p:cNvPr>
          <p:cNvSpPr txBox="1">
            <a:spLocks/>
          </p:cNvSpPr>
          <p:nvPr/>
        </p:nvSpPr>
        <p:spPr>
          <a:xfrm>
            <a:off x="295273" y="-5493"/>
            <a:ext cx="12096206" cy="7434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Proteomic analysis of mice brain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8684A9-8CB8-A439-C40F-E2449636D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F899-D894-4C2E-8B7C-F12A708AAA20}" type="slidenum">
              <a:rPr lang="en-US" smtClean="0"/>
              <a:t>2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424C29-5480-7196-8D8A-751453421D96}"/>
              </a:ext>
            </a:extLst>
          </p:cNvPr>
          <p:cNvGrpSpPr>
            <a:grpSpLocks noChangeAspect="1"/>
          </p:cNvGrpSpPr>
          <p:nvPr/>
        </p:nvGrpSpPr>
        <p:grpSpPr>
          <a:xfrm>
            <a:off x="287764" y="25003896"/>
            <a:ext cx="11782133" cy="3261531"/>
            <a:chOff x="273173" y="40812"/>
            <a:chExt cx="6053871" cy="167583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E91B981-DEC0-81EB-068A-29FD5DFAC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528" t="25231" b="37993"/>
            <a:stretch/>
          </p:blipFill>
          <p:spPr>
            <a:xfrm>
              <a:off x="273173" y="40812"/>
              <a:ext cx="6031998" cy="119524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73707C1-EE81-9E47-681A-1DECAE0F69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528" t="68875" b="15413"/>
            <a:stretch/>
          </p:blipFill>
          <p:spPr>
            <a:xfrm>
              <a:off x="295046" y="1206006"/>
              <a:ext cx="6031998" cy="510639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D6D169F-3021-A07E-419A-CD45448DDE21}"/>
              </a:ext>
            </a:extLst>
          </p:cNvPr>
          <p:cNvGrpSpPr/>
          <p:nvPr/>
        </p:nvGrpSpPr>
        <p:grpSpPr>
          <a:xfrm>
            <a:off x="557954" y="20078951"/>
            <a:ext cx="11376620" cy="3794580"/>
            <a:chOff x="557954" y="20078951"/>
            <a:chExt cx="11376620" cy="37945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9EFD784-ACF5-C81D-1C62-D9BA13FD3E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253" t="31426" r="71513" b="41315"/>
            <a:stretch/>
          </p:blipFill>
          <p:spPr>
            <a:xfrm>
              <a:off x="9810030" y="21846554"/>
              <a:ext cx="2124544" cy="2026977"/>
            </a:xfrm>
            <a:prstGeom prst="rect">
              <a:avLst/>
            </a:prstGeom>
          </p:spPr>
        </p:pic>
        <p:pic>
          <p:nvPicPr>
            <p:cNvPr id="15" name="Graphic 14" descr="Rat outline">
              <a:extLst>
                <a:ext uri="{FF2B5EF4-FFF2-40B4-BE49-F238E27FC236}">
                  <a16:creationId xmlns:a16="http://schemas.microsoft.com/office/drawing/2014/main" id="{1EB8216E-32C3-BD45-04E3-52C961E63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66332" y="20078951"/>
              <a:ext cx="2428723" cy="2428723"/>
            </a:xfrm>
            <a:prstGeom prst="rect">
              <a:avLst/>
            </a:prstGeom>
          </p:spPr>
        </p:pic>
        <p:pic>
          <p:nvPicPr>
            <p:cNvPr id="16" name="Graphic 15" descr="Rat outline">
              <a:extLst>
                <a:ext uri="{FF2B5EF4-FFF2-40B4-BE49-F238E27FC236}">
                  <a16:creationId xmlns:a16="http://schemas.microsoft.com/office/drawing/2014/main" id="{FC1CA768-EAEA-DDA1-A6C3-B3E3FD5CE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12143" y="20078951"/>
              <a:ext cx="2428723" cy="2428723"/>
            </a:xfrm>
            <a:prstGeom prst="rect">
              <a:avLst/>
            </a:prstGeom>
          </p:spPr>
        </p:pic>
        <p:pic>
          <p:nvPicPr>
            <p:cNvPr id="17" name="Graphic 16" descr="Rat outline">
              <a:extLst>
                <a:ext uri="{FF2B5EF4-FFF2-40B4-BE49-F238E27FC236}">
                  <a16:creationId xmlns:a16="http://schemas.microsoft.com/office/drawing/2014/main" id="{BEAA1631-86F9-709D-E1B5-22B18CB66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7954" y="20078951"/>
              <a:ext cx="2428723" cy="242872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072D0C4-59CB-0630-DCD6-A1BDF34D4CD4}"/>
                </a:ext>
              </a:extLst>
            </p:cNvPr>
            <p:cNvSpPr txBox="1"/>
            <p:nvPr/>
          </p:nvSpPr>
          <p:spPr>
            <a:xfrm>
              <a:off x="578996" y="22138342"/>
              <a:ext cx="2556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19-21-Month-old mice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4A67B9-83F0-9D69-F400-94D17A08EB08}"/>
                </a:ext>
              </a:extLst>
            </p:cNvPr>
            <p:cNvSpPr txBox="1"/>
            <p:nvPr/>
          </p:nvSpPr>
          <p:spPr>
            <a:xfrm>
              <a:off x="3539201" y="22131703"/>
              <a:ext cx="2556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9-12-Month-old mice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5C4EC2-3418-3B39-6CCA-EFB1C79BC778}"/>
                </a:ext>
              </a:extLst>
            </p:cNvPr>
            <p:cNvSpPr txBox="1"/>
            <p:nvPr/>
          </p:nvSpPr>
          <p:spPr>
            <a:xfrm>
              <a:off x="6579738" y="22138342"/>
              <a:ext cx="2556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3-4-Month-old mice</a:t>
              </a:r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52F1AAC9-6A60-8011-0BD6-26A29BCC8C25}"/>
                </a:ext>
              </a:extLst>
            </p:cNvPr>
            <p:cNvSpPr/>
            <p:nvPr/>
          </p:nvSpPr>
          <p:spPr>
            <a:xfrm>
              <a:off x="6782552" y="22479715"/>
              <a:ext cx="3019258" cy="267248"/>
            </a:xfrm>
            <a:prstGeom prst="rightArrow">
              <a:avLst/>
            </a:prstGeom>
            <a:solidFill>
              <a:srgbClr val="EEE8C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143C54C7-B768-0C3B-0EBE-EEAE9C02CE48}"/>
                </a:ext>
              </a:extLst>
            </p:cNvPr>
            <p:cNvSpPr/>
            <p:nvPr/>
          </p:nvSpPr>
          <p:spPr>
            <a:xfrm>
              <a:off x="3686812" y="22860043"/>
              <a:ext cx="6111693" cy="245564"/>
            </a:xfrm>
            <a:prstGeom prst="rightArrow">
              <a:avLst/>
            </a:prstGeom>
            <a:solidFill>
              <a:srgbClr val="96CDC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D0B4BC6E-65D1-BAA5-DF42-68B5EEA78592}"/>
                </a:ext>
              </a:extLst>
            </p:cNvPr>
            <p:cNvSpPr/>
            <p:nvPr/>
          </p:nvSpPr>
          <p:spPr>
            <a:xfrm>
              <a:off x="742127" y="23245730"/>
              <a:ext cx="9056377" cy="245564"/>
            </a:xfrm>
            <a:prstGeom prst="rightArrow">
              <a:avLst/>
            </a:prstGeom>
            <a:solidFill>
              <a:srgbClr val="CD919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B8C4D91D-5512-4800-FE1F-562D38BA5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0397" y="1079367"/>
            <a:ext cx="7734466" cy="537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88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029"/>
    </mc:Choice>
    <mc:Fallback>
      <p:transition spd="slow" advTm="46029"/>
    </mc:Fallback>
  </mc:AlternateContent>
  <p:extLst>
    <p:ext uri="{3A86A75C-4F4B-4683-9AE1-C65F6400EC91}">
      <p14:laserTraceLst xmlns:p14="http://schemas.microsoft.com/office/powerpoint/2010/main">
        <p14:tracePtLst>
          <p14:tracePt t="4640" x="3644900" y="6815138"/>
          <p14:tracePt t="4648" x="3644900" y="6786563"/>
          <p14:tracePt t="4664" x="3659188" y="6772275"/>
          <p14:tracePt t="4680" x="3659188" y="6757988"/>
          <p14:tracePt t="4697" x="3673475" y="6757988"/>
          <p14:tracePt t="4713" x="3687763" y="6743700"/>
          <p14:tracePt t="4730" x="3687763" y="6729413"/>
          <p14:tracePt t="4748" x="3702050" y="6700838"/>
          <p14:tracePt t="4763" x="3716338" y="6643688"/>
          <p14:tracePt t="4780" x="3730625" y="6600825"/>
          <p14:tracePt t="4797" x="3744913" y="6529388"/>
          <p14:tracePt t="4814" x="3759200" y="6415088"/>
          <p14:tracePt t="4830" x="3802063" y="6229350"/>
          <p14:tracePt t="4847" x="3844925" y="5957888"/>
          <p14:tracePt t="4863" x="3902075" y="5672138"/>
          <p14:tracePt t="4880" x="3944938" y="5500688"/>
          <p14:tracePt t="4897" x="3959225" y="5314950"/>
          <p14:tracePt t="4913" x="3959225" y="5229225"/>
          <p14:tracePt t="4930" x="3959225" y="5143500"/>
          <p14:tracePt t="4946" x="3959225" y="5000625"/>
          <p14:tracePt t="4963" x="3944938" y="4786313"/>
          <p14:tracePt t="4980" x="3944938" y="4572000"/>
          <p14:tracePt t="4996" x="4030663" y="4371975"/>
          <p14:tracePt t="5013" x="4059238" y="4157663"/>
          <p14:tracePt t="5030" x="4044950" y="4014788"/>
          <p14:tracePt t="5046" x="4030663" y="3957638"/>
          <p14:tracePt t="5256" x="4044950" y="3957638"/>
          <p14:tracePt t="5264" x="4059238" y="3914775"/>
          <p14:tracePt t="5280" x="4073525" y="3871913"/>
          <p14:tracePt t="5296" x="4073525" y="3757613"/>
          <p14:tracePt t="5313" x="4087813" y="3686175"/>
          <p14:tracePt t="5330" x="4087813" y="3614738"/>
          <p14:tracePt t="5346" x="4087813" y="3557588"/>
          <p14:tracePt t="5363" x="4087813" y="3486150"/>
          <p14:tracePt t="5380" x="4087813" y="3414713"/>
          <p14:tracePt t="5397" x="4073525" y="3371850"/>
          <p14:tracePt t="5413" x="4059238" y="3300413"/>
          <p14:tracePt t="5430" x="4016375" y="3243263"/>
          <p14:tracePt t="5447" x="3973513" y="3200400"/>
          <p14:tracePt t="5463" x="3916363" y="3171825"/>
          <p14:tracePt t="5480" x="3873500" y="3128963"/>
          <p14:tracePt t="5496" x="3844925" y="3114675"/>
          <p14:tracePt t="5513" x="3830638" y="3100388"/>
          <p14:tracePt t="5546" x="3830638" y="3086100"/>
          <p14:tracePt t="5576" x="3830638" y="3071813"/>
          <p14:tracePt t="5608" x="3816350" y="3071813"/>
          <p14:tracePt t="8312" x="3844925" y="3071813"/>
          <p14:tracePt t="8320" x="3859213" y="3071813"/>
          <p14:tracePt t="8336" x="3887788" y="3071813"/>
          <p14:tracePt t="8347" x="3930650" y="3086100"/>
          <p14:tracePt t="8363" x="4016375" y="3114675"/>
          <p14:tracePt t="8380" x="4059238" y="3143250"/>
          <p14:tracePt t="8397" x="4116388" y="3143250"/>
          <p14:tracePt t="8414" x="4144963" y="3157538"/>
          <p14:tracePt t="8430" x="4187825" y="3157538"/>
          <p14:tracePt t="8447" x="4259263" y="3171825"/>
          <p14:tracePt t="8463" x="4330700" y="3186113"/>
          <p14:tracePt t="8480" x="4459288" y="3214688"/>
          <p14:tracePt t="8481" x="4559300" y="3228975"/>
          <p14:tracePt t="8496" x="4630738" y="3228975"/>
          <p14:tracePt t="8513" x="4902200" y="3257550"/>
          <p14:tracePt t="8530" x="5016500" y="3257550"/>
          <p14:tracePt t="8546" x="5102225" y="3257550"/>
          <p14:tracePt t="8564" x="5187950" y="3257550"/>
          <p14:tracePt t="8580" x="5273675" y="3257550"/>
          <p14:tracePt t="8597" x="5316538" y="3257550"/>
          <p14:tracePt t="8613" x="5373688" y="3257550"/>
          <p14:tracePt t="8630" x="5416550" y="3257550"/>
          <p14:tracePt t="8647" x="5473700" y="3257550"/>
          <p14:tracePt t="8663" x="5516563" y="3257550"/>
          <p14:tracePt t="8697" x="5530850" y="3257550"/>
          <p14:tracePt t="8713" x="5573713" y="3243263"/>
          <p14:tracePt t="8730" x="5673725" y="3157538"/>
          <p14:tracePt t="8747" x="5788025" y="3043238"/>
          <p14:tracePt t="8763" x="5859463" y="2943225"/>
          <p14:tracePt t="8780" x="5902325" y="2900363"/>
          <p14:tracePt t="8797" x="5916613" y="2857500"/>
          <p14:tracePt t="8814" x="5930900" y="2800350"/>
          <p14:tracePt t="8830" x="5930900" y="2757488"/>
          <p14:tracePt t="8847" x="5930900" y="2743200"/>
          <p14:tracePt t="8863" x="5930900" y="2714625"/>
          <p14:tracePt t="8880" x="5916613" y="2714625"/>
          <p14:tracePt t="8881" x="5902325" y="2700338"/>
          <p14:tracePt t="8897" x="5902325" y="2686050"/>
          <p14:tracePt t="8913" x="5859463" y="2671763"/>
          <p14:tracePt t="8930" x="5816600" y="2643188"/>
          <p14:tracePt t="8946" x="5759450" y="2614613"/>
          <p14:tracePt t="8963" x="5702300" y="2600325"/>
          <p14:tracePt t="8980" x="5659438" y="2586038"/>
          <p14:tracePt t="8997" x="5645150" y="2586038"/>
          <p14:tracePt t="9013" x="5616575" y="2586038"/>
          <p14:tracePt t="9030" x="5588000" y="2586038"/>
          <p14:tracePt t="9047" x="5559425" y="2586038"/>
          <p14:tracePt t="9063" x="5516563" y="2586038"/>
          <p14:tracePt t="9080" x="5473700" y="2586038"/>
          <p14:tracePt t="9081" x="5459413" y="2586038"/>
          <p14:tracePt t="9096" x="5445125" y="2586038"/>
          <p14:tracePt t="9113" x="5373688" y="2614613"/>
          <p14:tracePt t="9130" x="5330825" y="2628900"/>
          <p14:tracePt t="9146" x="5316538" y="2643188"/>
          <p14:tracePt t="9163" x="5302250" y="2657475"/>
          <p14:tracePt t="9180" x="5287963" y="2686050"/>
          <p14:tracePt t="9196" x="5259388" y="2757488"/>
          <p14:tracePt t="9213" x="5259388" y="2843213"/>
          <p14:tracePt t="9230" x="5302250" y="2957513"/>
          <p14:tracePt t="9246" x="5402263" y="3057525"/>
          <p14:tracePt t="9263" x="5602288" y="3143250"/>
          <p14:tracePt t="9264" x="5702300" y="3157538"/>
          <p14:tracePt t="9280" x="5816600" y="3171825"/>
          <p14:tracePt t="9296" x="6118225" y="3171825"/>
          <p14:tracePt t="9313" x="6289675" y="3157538"/>
          <p14:tracePt t="9330" x="6503988" y="3114675"/>
          <p14:tracePt t="9346" x="6761163" y="3071813"/>
          <p14:tracePt t="9363" x="7046913" y="3000375"/>
          <p14:tracePt t="9380" x="7289800" y="2957513"/>
          <p14:tracePt t="9397" x="7375525" y="2957513"/>
          <p14:tracePt t="9413" x="7389813" y="2957513"/>
          <p14:tracePt t="9430" x="7404100" y="2957513"/>
          <p14:tracePt t="9968" x="7418388" y="2957513"/>
          <p14:tracePt t="9984" x="7432675" y="2957513"/>
          <p14:tracePt t="10000" x="7446963" y="2957513"/>
          <p14:tracePt t="10013" x="7461250" y="2957513"/>
          <p14:tracePt t="10030" x="7504113" y="2971800"/>
          <p14:tracePt t="10046" x="7532688" y="2986088"/>
          <p14:tracePt t="10063" x="7546975" y="3000375"/>
          <p14:tracePt t="10080" x="7589838" y="3028950"/>
          <p14:tracePt t="10081" x="7604125" y="3043238"/>
          <p14:tracePt t="10096" x="7618413" y="3043238"/>
          <p14:tracePt t="10113" x="7661275" y="3071813"/>
          <p14:tracePt t="10130" x="7704138" y="3100388"/>
          <p14:tracePt t="10147" x="7747000" y="3114675"/>
          <p14:tracePt t="10163" x="7847013" y="3143250"/>
          <p14:tracePt t="10180" x="7975600" y="3200400"/>
          <p14:tracePt t="10196" x="8104188" y="3257550"/>
          <p14:tracePt t="10213" x="8204200" y="3300413"/>
          <p14:tracePt t="10230" x="8261350" y="3314700"/>
          <p14:tracePt t="10247" x="8318500" y="3343275"/>
          <p14:tracePt t="10256" x="8432800" y="3371850"/>
          <p14:tracePt t="10264" x="8489950" y="3371850"/>
          <p14:tracePt t="10280" x="8547100" y="3386138"/>
          <p14:tracePt t="10281" x="8647113" y="3400425"/>
          <p14:tracePt t="10296" x="8875713" y="3429000"/>
          <p14:tracePt t="10313" x="9090025" y="3457575"/>
          <p14:tracePt t="10330" x="9247188" y="3471863"/>
          <p14:tracePt t="10346" x="9404350" y="3471863"/>
          <p14:tracePt t="10363" x="9547225" y="3471863"/>
          <p14:tracePt t="10380" x="9690100" y="3471863"/>
          <p14:tracePt t="10397" x="9761538" y="3471863"/>
          <p14:tracePt t="10413" x="9804400" y="3471863"/>
          <p14:tracePt t="10430" x="9890125" y="3443288"/>
          <p14:tracePt t="10447" x="10061575" y="3400425"/>
          <p14:tracePt t="10463" x="10206038" y="3357563"/>
          <p14:tracePt t="10480" x="10377488" y="3300413"/>
          <p14:tracePt t="10496" x="10534650" y="3171825"/>
          <p14:tracePt t="10513" x="10591800" y="3086100"/>
          <p14:tracePt t="10530" x="10620375" y="3000375"/>
          <p14:tracePt t="10546" x="10634663" y="2900363"/>
          <p14:tracePt t="10563" x="10648950" y="2771775"/>
          <p14:tracePt t="10580" x="10648950" y="2657475"/>
          <p14:tracePt t="10597" x="10648950" y="2514600"/>
          <p14:tracePt t="10613" x="10648950" y="2400300"/>
          <p14:tracePt t="10630" x="10648950" y="2357438"/>
          <p14:tracePt t="10646" x="10648950" y="2314575"/>
          <p14:tracePt t="10663" x="10634663" y="2271713"/>
          <p14:tracePt t="10680" x="10591800" y="2228850"/>
          <p14:tracePt t="10696" x="10548938" y="2143125"/>
          <p14:tracePt t="10713" x="10477500" y="2057400"/>
          <p14:tracePt t="10730" x="10420350" y="2014538"/>
          <p14:tracePt t="10746" x="10363200" y="1971675"/>
          <p14:tracePt t="10763" x="10277475" y="1914525"/>
          <p14:tracePt t="10780" x="10234613" y="1885950"/>
          <p14:tracePt t="10797" x="10163175" y="1843088"/>
          <p14:tracePt t="10813" x="10118725" y="1814513"/>
          <p14:tracePt t="10830" x="10075863" y="1800225"/>
          <p14:tracePt t="10846" x="10033000" y="1800225"/>
          <p14:tracePt t="10863" x="9961563" y="1800225"/>
          <p14:tracePt t="10880" x="9890125" y="1800225"/>
          <p14:tracePt t="10897" x="9747250" y="1800225"/>
          <p14:tracePt t="10913" x="9647238" y="1800225"/>
          <p14:tracePt t="10930" x="9561513" y="1800225"/>
          <p14:tracePt t="10946" x="9490075" y="1800225"/>
          <p14:tracePt t="10963" x="9418638" y="1800225"/>
          <p14:tracePt t="10980" x="9375775" y="1800225"/>
          <p14:tracePt t="10997" x="9361488" y="1800225"/>
          <p14:tracePt t="11030" x="9332913" y="1800225"/>
          <p14:tracePt t="11047" x="9318625" y="1800225"/>
          <p14:tracePt t="11063" x="9304338" y="1800225"/>
          <p14:tracePt t="11080" x="9290050" y="1828800"/>
          <p14:tracePt t="11096" x="9261475" y="1843088"/>
          <p14:tracePt t="11113" x="9247188" y="1857375"/>
          <p14:tracePt t="11130" x="9218613" y="1871663"/>
          <p14:tracePt t="11146" x="9204325" y="1885950"/>
          <p14:tracePt t="11163" x="9190038" y="1900238"/>
          <p14:tracePt t="11180" x="9147175" y="1928813"/>
          <p14:tracePt t="11197" x="9118600" y="1971675"/>
          <p14:tracePt t="11213" x="9090025" y="2000250"/>
          <p14:tracePt t="11230" x="9047163" y="2028825"/>
          <p14:tracePt t="11246" x="9004300" y="2057400"/>
          <p14:tracePt t="11263" x="8975725" y="2085975"/>
          <p14:tracePt t="11280" x="8961438" y="2100263"/>
          <p14:tracePt t="11296" x="8918575" y="2157413"/>
          <p14:tracePt t="11313" x="8890000" y="2200275"/>
          <p14:tracePt t="11330" x="8875713" y="2228850"/>
          <p14:tracePt t="11346" x="8861425" y="2243138"/>
          <p14:tracePt t="11363" x="8847138" y="2257425"/>
          <p14:tracePt t="11380" x="8832850" y="2286000"/>
          <p14:tracePt t="11396" x="8804275" y="2300288"/>
          <p14:tracePt t="11413" x="8789988" y="2343150"/>
          <p14:tracePt t="11429" x="8761413" y="2400300"/>
          <p14:tracePt t="11447" x="8732838" y="2457450"/>
          <p14:tracePt t="11464" x="8704263" y="2543175"/>
          <p14:tracePt t="11480" x="8704263" y="2557463"/>
          <p14:tracePt t="11497" x="8704263" y="2614613"/>
          <p14:tracePt t="11513" x="8704263" y="2643188"/>
          <p14:tracePt t="11530" x="8704263" y="2686050"/>
          <p14:tracePt t="11546" x="8704263" y="2743200"/>
          <p14:tracePt t="11563" x="8704263" y="2814638"/>
          <p14:tracePt t="11580" x="8704263" y="2871788"/>
          <p14:tracePt t="11597" x="8732838" y="2957513"/>
          <p14:tracePt t="11613" x="8761413" y="3014663"/>
          <p14:tracePt t="11630" x="8789988" y="3071813"/>
          <p14:tracePt t="11647" x="8832850" y="3128963"/>
          <p14:tracePt t="11663" x="8890000" y="3200400"/>
          <p14:tracePt t="11680" x="8990013" y="3286125"/>
          <p14:tracePt t="11696" x="9090025" y="3357563"/>
          <p14:tracePt t="11713" x="9147175" y="3400425"/>
          <p14:tracePt t="11730" x="9218613" y="3414713"/>
          <p14:tracePt t="11746" x="9261475" y="3429000"/>
          <p14:tracePt t="11763" x="9304338" y="3429000"/>
          <p14:tracePt t="11780" x="9375775" y="3429000"/>
          <p14:tracePt t="11797" x="9447213" y="3400425"/>
          <p14:tracePt t="11813" x="9518650" y="3343275"/>
          <p14:tracePt t="11830" x="9590088" y="3286125"/>
          <p14:tracePt t="11846" x="9632950" y="3228975"/>
          <p14:tracePt t="11863" x="9690100" y="3143250"/>
          <p14:tracePt t="11880" x="9718675" y="3086100"/>
          <p14:tracePt t="11896" x="9747250" y="3043238"/>
          <p14:tracePt t="11913" x="9747250" y="2986088"/>
          <p14:tracePt t="11930" x="9747250" y="2943225"/>
          <p14:tracePt t="11946" x="9747250" y="2886075"/>
          <p14:tracePt t="11963" x="9747250" y="2843213"/>
          <p14:tracePt t="11980" x="9747250" y="2786063"/>
          <p14:tracePt t="11996" x="9732963" y="2743200"/>
          <p14:tracePt t="12013" x="9718675" y="2686050"/>
          <p14:tracePt t="12030" x="9675813" y="2657475"/>
          <p14:tracePt t="12046" x="9618663" y="2600325"/>
          <p14:tracePt t="12063" x="9575800" y="2557463"/>
          <p14:tracePt t="12080" x="9547225" y="2528888"/>
          <p14:tracePt t="12096" x="9432925" y="2443163"/>
          <p14:tracePt t="12113" x="9304338" y="2357438"/>
          <p14:tracePt t="12130" x="9175750" y="2257425"/>
          <p14:tracePt t="12146" x="9047163" y="2200275"/>
          <p14:tracePt t="12163" x="8918575" y="2143125"/>
          <p14:tracePt t="12180" x="8747125" y="2100263"/>
          <p14:tracePt t="12196" x="8475663" y="2028825"/>
          <p14:tracePt t="12213" x="8075613" y="1943100"/>
          <p14:tracePt t="12230" x="7632700" y="1900238"/>
          <p14:tracePt t="12246" x="7075488" y="1800225"/>
          <p14:tracePt t="12263" x="6503988" y="1657350"/>
          <p14:tracePt t="12280" x="5830888" y="1443038"/>
          <p14:tracePt t="12296" x="5559425" y="1371600"/>
          <p14:tracePt t="12313" x="5545138" y="1371600"/>
          <p14:tracePt t="12480" x="5416550" y="1400175"/>
          <p14:tracePt t="12496" x="5173663" y="1471613"/>
          <p14:tracePt t="12513" x="4930775" y="1543050"/>
          <p14:tracePt t="12529" x="4673600" y="1628775"/>
          <p14:tracePt t="12546" x="4459288" y="1671638"/>
          <p14:tracePt t="12563" x="4273550" y="1685925"/>
          <p14:tracePt t="12580" x="4144963" y="1685925"/>
          <p14:tracePt t="12596" x="4059238" y="1657350"/>
          <p14:tracePt t="12613" x="3987800" y="1600200"/>
          <p14:tracePt t="12630" x="3916363" y="1557338"/>
          <p14:tracePt t="12646" x="3873500" y="1528763"/>
          <p14:tracePt t="12663" x="3844925" y="1500188"/>
          <p14:tracePt t="12680" x="3802063" y="1471613"/>
          <p14:tracePt t="12696" x="3702050" y="1428750"/>
          <p14:tracePt t="12713" x="3630613" y="1414463"/>
          <p14:tracePt t="12730" x="3559175" y="1414463"/>
          <p14:tracePt t="12746" x="3502025" y="1414463"/>
          <p14:tracePt t="12763" x="3430588" y="1414463"/>
          <p14:tracePt t="12780" x="3359150" y="1414463"/>
          <p14:tracePt t="12796" x="3287713" y="1414463"/>
          <p14:tracePt t="12813" x="3201988" y="1414463"/>
          <p14:tracePt t="12830" x="3116263" y="1428750"/>
          <p14:tracePt t="12846" x="3059113" y="1443038"/>
          <p14:tracePt t="12863" x="3016250" y="1443038"/>
          <p14:tracePt t="12880" x="2987675" y="1471613"/>
          <p14:tracePt t="12880" x="2959100" y="1485900"/>
          <p14:tracePt t="12896" x="2901950" y="1543050"/>
          <p14:tracePt t="12914" x="2816225" y="1643063"/>
          <p14:tracePt t="12930" x="2687638" y="1757363"/>
          <p14:tracePt t="12946" x="2616200" y="1828800"/>
          <p14:tracePt t="12963" x="2559050" y="1885950"/>
          <p14:tracePt t="12980" x="2516188" y="1943100"/>
          <p14:tracePt t="12996" x="2487613" y="1971675"/>
          <p14:tracePt t="13013" x="2487613" y="2043113"/>
          <p14:tracePt t="13030" x="2473325" y="2128838"/>
          <p14:tracePt t="13047" x="2459038" y="2214563"/>
          <p14:tracePt t="13063" x="2459038" y="2286000"/>
          <p14:tracePt t="13080" x="2459038" y="2343150"/>
          <p14:tracePt t="13096" x="2501900" y="2414588"/>
          <p14:tracePt t="13113" x="2559050" y="2471738"/>
          <p14:tracePt t="13130" x="2644775" y="2528888"/>
          <p14:tracePt t="13146" x="2759075" y="2600325"/>
          <p14:tracePt t="13163" x="2887663" y="2686050"/>
          <p14:tracePt t="13180" x="3059113" y="2786063"/>
          <p14:tracePt t="13197" x="3230563" y="2857500"/>
          <p14:tracePt t="13213" x="3359150" y="2886075"/>
          <p14:tracePt t="13229" x="3416300" y="2900363"/>
          <p14:tracePt t="13246" x="3487738" y="2900363"/>
          <p14:tracePt t="13263" x="3587750" y="2900363"/>
          <p14:tracePt t="13280" x="3787775" y="2900363"/>
          <p14:tracePt t="13296" x="4073525" y="2886075"/>
          <p14:tracePt t="13313" x="4244975" y="2871788"/>
          <p14:tracePt t="13330" x="4330700" y="2871788"/>
          <p14:tracePt t="13346" x="4387850" y="2828925"/>
          <p14:tracePt t="13363" x="4430713" y="2800350"/>
          <p14:tracePt t="13380" x="4445000" y="2743200"/>
          <p14:tracePt t="13396" x="4473575" y="2714625"/>
          <p14:tracePt t="13413" x="4473575" y="2686050"/>
          <p14:tracePt t="13430" x="4487863" y="2671763"/>
          <p14:tracePt t="13448" x="4487863" y="2657475"/>
          <p14:tracePt t="13480" x="4487863" y="2643188"/>
          <p14:tracePt t="13688" x="4502150" y="2643188"/>
          <p14:tracePt t="13704" x="4516438" y="2657475"/>
          <p14:tracePt t="13713" x="4530725" y="2657475"/>
          <p14:tracePt t="13730" x="4545013" y="2657475"/>
          <p14:tracePt t="13746" x="4559300" y="2657475"/>
          <p14:tracePt t="13763" x="4587875" y="2657475"/>
          <p14:tracePt t="13808" x="4602163" y="2657475"/>
          <p14:tracePt t="13984" x="4602163" y="2671763"/>
          <p14:tracePt t="14000" x="4616450" y="2671763"/>
          <p14:tracePt t="14016" x="4630738" y="2686050"/>
          <p14:tracePt t="14029" x="4645025" y="2700338"/>
          <p14:tracePt t="14046" x="4687888" y="2728913"/>
          <p14:tracePt t="14063" x="4759325" y="2757488"/>
          <p14:tracePt t="14080" x="4830763" y="2800350"/>
          <p14:tracePt t="14096" x="4887913" y="2814638"/>
          <p14:tracePt t="14113" x="4902200" y="2814638"/>
          <p14:tracePt t="14184" x="4916488" y="2814638"/>
          <p14:tracePt t="14193" x="4916488" y="2828925"/>
          <p14:tracePt t="14200" x="4945063" y="2828925"/>
          <p14:tracePt t="14213" x="4973638" y="2843213"/>
          <p14:tracePt t="14229" x="5002213" y="2843213"/>
          <p14:tracePt t="14246" x="5030788" y="2843213"/>
          <p14:tracePt t="14263" x="5059363" y="2843213"/>
          <p14:tracePt t="14280" x="5087938" y="2843213"/>
          <p14:tracePt t="14296" x="5130800" y="2843213"/>
          <p14:tracePt t="14313" x="5145088" y="2843213"/>
          <p14:tracePt t="14330" x="5202238" y="2843213"/>
          <p14:tracePt t="14346" x="5259388" y="2843213"/>
          <p14:tracePt t="14363" x="5316538" y="2843213"/>
          <p14:tracePt t="14380" x="5387975" y="2843213"/>
          <p14:tracePt t="14396" x="5430838" y="2843213"/>
          <p14:tracePt t="14413" x="5487988" y="2843213"/>
          <p14:tracePt t="14430" x="5502275" y="2843213"/>
          <p14:tracePt t="14446" x="5530850" y="2843213"/>
          <p14:tracePt t="14463" x="5545138" y="2843213"/>
          <p14:tracePt t="14480" x="5616575" y="2828925"/>
          <p14:tracePt t="14496" x="5773738" y="2771775"/>
          <p14:tracePt t="14513" x="5859463" y="2757488"/>
          <p14:tracePt t="14530" x="5916613" y="2743200"/>
          <p14:tracePt t="14546" x="5930900" y="2714625"/>
          <p14:tracePt t="14563" x="5959475" y="2700338"/>
          <p14:tracePt t="14580" x="5973763" y="2671763"/>
          <p14:tracePt t="14596" x="5988050" y="2628900"/>
          <p14:tracePt t="14613" x="6030913" y="2557463"/>
          <p14:tracePt t="14629" x="6045200" y="2500313"/>
          <p14:tracePt t="14647" x="6059488" y="2443163"/>
          <p14:tracePt t="14663" x="6073775" y="2357438"/>
          <p14:tracePt t="14680" x="6073775" y="2300288"/>
          <p14:tracePt t="14696" x="6088063" y="2171700"/>
          <p14:tracePt t="14713" x="6088063" y="2100263"/>
          <p14:tracePt t="14730" x="6088063" y="2014538"/>
          <p14:tracePt t="14747" x="6073775" y="1914525"/>
          <p14:tracePt t="14763" x="6045200" y="1857375"/>
          <p14:tracePt t="14780" x="6030913" y="1800225"/>
          <p14:tracePt t="14797" x="6002338" y="1728788"/>
          <p14:tracePt t="14813" x="5959475" y="1685925"/>
          <p14:tracePt t="14829" x="5930900" y="1657350"/>
          <p14:tracePt t="14846" x="5873750" y="1614488"/>
          <p14:tracePt t="14863" x="5802313" y="1585913"/>
          <p14:tracePt t="14880" x="5688013" y="1543050"/>
          <p14:tracePt t="14896" x="5487988" y="1443038"/>
          <p14:tracePt t="14913" x="5402263" y="1414463"/>
          <p14:tracePt t="14930" x="5316538" y="1385888"/>
          <p14:tracePt t="14946" x="5287963" y="1371600"/>
          <p14:tracePt t="14963" x="5245100" y="1371600"/>
          <p14:tracePt t="14980" x="5216525" y="1371600"/>
          <p14:tracePt t="14997" x="5202238" y="1371600"/>
          <p14:tracePt t="15013" x="5173663" y="1385888"/>
          <p14:tracePt t="15030" x="5130800" y="1400175"/>
          <p14:tracePt t="15047" x="5087938" y="1414463"/>
          <p14:tracePt t="15063" x="5059363" y="1457325"/>
          <p14:tracePt t="15080" x="5016500" y="1485900"/>
          <p14:tracePt t="15096" x="4945063" y="1571625"/>
          <p14:tracePt t="15113" x="4902200" y="1628775"/>
          <p14:tracePt t="15130" x="4887913" y="1685925"/>
          <p14:tracePt t="15146" x="4873625" y="1743075"/>
          <p14:tracePt t="15163" x="4873625" y="1785938"/>
          <p14:tracePt t="15179" x="4873625" y="1814513"/>
          <p14:tracePt t="15196" x="4873625" y="1871663"/>
          <p14:tracePt t="15214" x="4873625" y="1957388"/>
          <p14:tracePt t="15230" x="4873625" y="2028825"/>
          <p14:tracePt t="15246" x="4887913" y="2114550"/>
          <p14:tracePt t="15256" x="4902200" y="2185988"/>
          <p14:tracePt t="15264" x="4902200" y="2200275"/>
          <p14:tracePt t="15279" x="4916488" y="2228850"/>
          <p14:tracePt t="15296" x="4945063" y="2286000"/>
          <p14:tracePt t="15313" x="5045075" y="2400300"/>
          <p14:tracePt t="15330" x="5087938" y="2443163"/>
          <p14:tracePt t="15346" x="5173663" y="2486025"/>
          <p14:tracePt t="15363" x="5230813" y="2500313"/>
          <p14:tracePt t="15380" x="5287963" y="2514600"/>
          <p14:tracePt t="15396" x="5316538" y="2514600"/>
          <p14:tracePt t="15413" x="5373688" y="2514600"/>
          <p14:tracePt t="15429" x="5430838" y="2514600"/>
          <p14:tracePt t="15446" x="5459413" y="2514600"/>
          <p14:tracePt t="15463" x="5473700" y="2514600"/>
          <p14:tracePt t="15480" x="5502275" y="2514600"/>
          <p14:tracePt t="15496" x="5516563" y="2514600"/>
          <p14:tracePt t="15800" x="5573713" y="2528888"/>
          <p14:tracePt t="15808" x="5630863" y="2528888"/>
          <p14:tracePt t="15829" x="5745163" y="2528888"/>
          <p14:tracePt t="15846" x="5873750" y="2543175"/>
          <p14:tracePt t="15863" x="5988050" y="2543175"/>
          <p14:tracePt t="15880" x="6118225" y="2557463"/>
          <p14:tracePt t="15896" x="6246813" y="2557463"/>
          <p14:tracePt t="15913" x="6332538" y="2571750"/>
          <p14:tracePt t="15930" x="6418263" y="2571750"/>
          <p14:tracePt t="15946" x="6489700" y="2571750"/>
          <p14:tracePt t="15963" x="6575425" y="2571750"/>
          <p14:tracePt t="15979" x="6661150" y="2571750"/>
          <p14:tracePt t="15996" x="6704013" y="2571750"/>
          <p14:tracePt t="16013" x="6761163" y="2571750"/>
          <p14:tracePt t="16030" x="6846888" y="2571750"/>
          <p14:tracePt t="16046" x="6918325" y="2571750"/>
          <p14:tracePt t="16063" x="6975475" y="2571750"/>
          <p14:tracePt t="16080" x="7046913" y="2571750"/>
          <p14:tracePt t="16096" x="7175500" y="2586038"/>
          <p14:tracePt t="16113" x="7218363" y="2600325"/>
          <p14:tracePt t="16130" x="7275513" y="2600325"/>
          <p14:tracePt t="16146" x="7361238" y="2614613"/>
          <p14:tracePt t="16163" x="7446963" y="2628900"/>
          <p14:tracePt t="16180" x="7575550" y="2628900"/>
          <p14:tracePt t="16196" x="7675563" y="2643188"/>
          <p14:tracePt t="16213" x="7818438" y="2643188"/>
          <p14:tracePt t="16230" x="7932738" y="2643188"/>
          <p14:tracePt t="16246" x="8061325" y="2643188"/>
          <p14:tracePt t="16263" x="8118475" y="2614613"/>
          <p14:tracePt t="16280" x="8175625" y="2600325"/>
          <p14:tracePt t="16296" x="8247063" y="2543175"/>
          <p14:tracePt t="16313" x="8275638" y="2500313"/>
          <p14:tracePt t="16330" x="8304213" y="2428875"/>
          <p14:tracePt t="16346" x="8332788" y="2328863"/>
          <p14:tracePt t="16363" x="8347075" y="2214563"/>
          <p14:tracePt t="16379" x="8375650" y="2128838"/>
          <p14:tracePt t="16396" x="8375650" y="2043113"/>
          <p14:tracePt t="16413" x="8375650" y="1957388"/>
          <p14:tracePt t="16430" x="8375650" y="1900238"/>
          <p14:tracePt t="16446" x="8361363" y="1814513"/>
          <p14:tracePt t="16463" x="8347075" y="1757363"/>
          <p14:tracePt t="16480" x="8304213" y="1700213"/>
          <p14:tracePt t="16496" x="8247063" y="1643063"/>
          <p14:tracePt t="16513" x="8204200" y="1614488"/>
          <p14:tracePt t="16530" x="8147050" y="1571625"/>
          <p14:tracePt t="16546" x="8104188" y="1557338"/>
          <p14:tracePt t="16563" x="8061325" y="1543050"/>
          <p14:tracePt t="16580" x="8018463" y="1528763"/>
          <p14:tracePt t="16596" x="7918450" y="1528763"/>
          <p14:tracePt t="16613" x="7804150" y="1528763"/>
          <p14:tracePt t="16630" x="7675563" y="1528763"/>
          <p14:tracePt t="16646" x="7589838" y="1528763"/>
          <p14:tracePt t="16664" x="7546975" y="1528763"/>
          <p14:tracePt t="16696" x="7504113" y="1543050"/>
          <p14:tracePt t="16713" x="7489825" y="1557338"/>
          <p14:tracePt t="16730" x="7446963" y="1600200"/>
          <p14:tracePt t="16746" x="7418388" y="1628775"/>
          <p14:tracePt t="16763" x="7361238" y="1671638"/>
          <p14:tracePt t="16779" x="7332663" y="1714500"/>
          <p14:tracePt t="16796" x="7289800" y="1800225"/>
          <p14:tracePt t="16813" x="7275513" y="1914525"/>
          <p14:tracePt t="16829" x="7261225" y="2014538"/>
          <p14:tracePt t="16847" x="7261225" y="2100263"/>
          <p14:tracePt t="16863" x="7261225" y="2128838"/>
          <p14:tracePt t="16880" x="7261225" y="2157413"/>
          <p14:tracePt t="16896" x="7261225" y="2185988"/>
          <p14:tracePt t="16914" x="7275513" y="2214563"/>
          <p14:tracePt t="16930" x="7304088" y="2228850"/>
          <p14:tracePt t="16946" x="7304088" y="2243138"/>
          <p14:tracePt t="17192" x="7318375" y="2243138"/>
          <p14:tracePt t="17264" x="7332663" y="2243138"/>
          <p14:tracePt t="17272" x="7361238" y="2300288"/>
          <p14:tracePt t="17280" x="7404100" y="2343150"/>
          <p14:tracePt t="17296" x="7561263" y="2528888"/>
          <p14:tracePt t="17313" x="7789863" y="2714625"/>
          <p14:tracePt t="17330" x="8047038" y="2900363"/>
          <p14:tracePt t="17346" x="8247063" y="3043238"/>
          <p14:tracePt t="17363" x="8404225" y="3171825"/>
          <p14:tracePt t="17380" x="8547100" y="3271838"/>
          <p14:tracePt t="17396" x="8589963" y="3314700"/>
          <p14:tracePt t="17413" x="8632825" y="3343275"/>
          <p14:tracePt t="17430" x="8675688" y="3357563"/>
          <p14:tracePt t="17446" x="8761413" y="3400425"/>
          <p14:tracePt t="17464" x="8975725" y="3457575"/>
          <p14:tracePt t="17480" x="9075738" y="3486150"/>
          <p14:tracePt t="17496" x="9275763" y="3529013"/>
          <p14:tracePt t="17513" x="9547225" y="3571875"/>
          <p14:tracePt t="17530" x="9690100" y="3586163"/>
          <p14:tracePt t="17546" x="9775825" y="3586163"/>
          <p14:tracePt t="17563" x="9832975" y="3571875"/>
          <p14:tracePt t="17579" x="9875838" y="3543300"/>
          <p14:tracePt t="17596" x="9947275" y="3486150"/>
          <p14:tracePt t="17613" x="10033000" y="3443288"/>
          <p14:tracePt t="17630" x="10118725" y="3400425"/>
          <p14:tracePt t="17647" x="10206038" y="3357563"/>
          <p14:tracePt t="17663" x="10263188" y="3314700"/>
          <p14:tracePt t="17680" x="10306050" y="3271838"/>
          <p14:tracePt t="17697" x="10363200" y="3200400"/>
          <p14:tracePt t="17713" x="10377488" y="3043238"/>
          <p14:tracePt t="17730" x="10391775" y="2957513"/>
          <p14:tracePt t="17746" x="10391775" y="2871788"/>
          <p14:tracePt t="17763" x="10391775" y="2800350"/>
          <p14:tracePt t="17780" x="10348913" y="2728913"/>
          <p14:tracePt t="17796" x="10320338" y="2643188"/>
          <p14:tracePt t="17813" x="10277475" y="2571750"/>
          <p14:tracePt t="17829" x="10234613" y="2500313"/>
          <p14:tracePt t="17846" x="10177463" y="2443163"/>
          <p14:tracePt t="17863" x="10133013" y="2400300"/>
          <p14:tracePt t="17864" x="10118725" y="2371725"/>
          <p14:tracePt t="17880" x="10090150" y="2357438"/>
          <p14:tracePt t="17896" x="10033000" y="2314575"/>
          <p14:tracePt t="17913" x="10004425" y="2300288"/>
          <p14:tracePt t="17930" x="9947275" y="2271713"/>
          <p14:tracePt t="17946" x="9904413" y="2271713"/>
          <p14:tracePt t="17963" x="9832975" y="2257425"/>
          <p14:tracePt t="17979" x="9775825" y="2243138"/>
          <p14:tracePt t="17997" x="9690100" y="2243138"/>
          <p14:tracePt t="18013" x="9604375" y="2228850"/>
          <p14:tracePt t="18030" x="9547225" y="2228850"/>
          <p14:tracePt t="18046" x="9490075" y="2228850"/>
          <p14:tracePt t="18063" x="9461500" y="2228850"/>
          <p14:tracePt t="18080" x="9418638" y="2228850"/>
          <p14:tracePt t="18081" x="9404350" y="2228850"/>
          <p14:tracePt t="18096" x="9375775" y="2228850"/>
          <p14:tracePt t="18113" x="9332913" y="2228850"/>
          <p14:tracePt t="18129" x="9290050" y="2243138"/>
          <p14:tracePt t="18146" x="9247188" y="2243138"/>
          <p14:tracePt t="18164" x="9204325" y="2286000"/>
          <p14:tracePt t="18180" x="9175750" y="2300288"/>
          <p14:tracePt t="18196" x="9118600" y="2343150"/>
          <p14:tracePt t="18213" x="9061450" y="2386013"/>
          <p14:tracePt t="18229" x="9018588" y="2428875"/>
          <p14:tracePt t="18246" x="8990013" y="2486025"/>
          <p14:tracePt t="18263" x="8975725" y="2528888"/>
          <p14:tracePt t="18264" x="8975725" y="2571750"/>
          <p14:tracePt t="18280" x="8975725" y="2614613"/>
          <p14:tracePt t="18296" x="9004300" y="2714625"/>
          <p14:tracePt t="18313" x="9047163" y="2771775"/>
          <p14:tracePt t="18330" x="9161463" y="2843213"/>
          <p14:tracePt t="18346" x="9332913" y="2914650"/>
          <p14:tracePt t="18363" x="9475788" y="2943225"/>
          <p14:tracePt t="18380" x="9547225" y="2943225"/>
          <p14:tracePt t="18396" x="9590088" y="2943225"/>
          <p14:tracePt t="18413" x="9618663" y="2928938"/>
          <p14:tracePt t="18430" x="9632950" y="2914650"/>
          <p14:tracePt t="18446" x="9632950" y="2900363"/>
          <p14:tracePt t="18463" x="9632950" y="2886075"/>
          <p14:tracePt t="18479" x="9632950" y="2871788"/>
          <p14:tracePt t="18568" x="9618663" y="2871788"/>
          <p14:tracePt t="18600" x="9604375" y="2871788"/>
          <p14:tracePt t="18944" x="9561513" y="2886075"/>
          <p14:tracePt t="18952" x="9547225" y="2886075"/>
          <p14:tracePt t="18963" x="9518650" y="2900363"/>
          <p14:tracePt t="18980" x="9418638" y="2928938"/>
          <p14:tracePt t="18997" x="9290050" y="2986088"/>
          <p14:tracePt t="19013" x="9147175" y="3028950"/>
          <p14:tracePt t="19030" x="8975725" y="3057525"/>
          <p14:tracePt t="19046" x="8775700" y="3086100"/>
          <p14:tracePt t="19064" x="8575675" y="3128963"/>
          <p14:tracePt t="19064" x="8461375" y="3143250"/>
          <p14:tracePt t="19080" x="8361363" y="3171825"/>
          <p14:tracePt t="19096" x="8118475" y="3200400"/>
          <p14:tracePt t="19113" x="7975600" y="3228975"/>
          <p14:tracePt t="19130" x="7875588" y="3257550"/>
          <p14:tracePt t="19147" x="7789863" y="3271838"/>
          <p14:tracePt t="19163" x="7675563" y="3286125"/>
          <p14:tracePt t="19179" x="7546975" y="3314700"/>
          <p14:tracePt t="19196" x="7375525" y="3343275"/>
          <p14:tracePt t="19213" x="7218363" y="3371850"/>
          <p14:tracePt t="19229" x="7075488" y="3400425"/>
          <p14:tracePt t="19246" x="6946900" y="3400425"/>
          <p14:tracePt t="19263" x="6875463" y="3414713"/>
          <p14:tracePt t="19280" x="6818313" y="3429000"/>
          <p14:tracePt t="19296" x="6718300" y="3457575"/>
          <p14:tracePt t="19313" x="6646863" y="3486150"/>
          <p14:tracePt t="19330" x="6532563" y="3514725"/>
          <p14:tracePt t="19346" x="6432550" y="3557588"/>
          <p14:tracePt t="19363" x="6318250" y="3600450"/>
          <p14:tracePt t="19380" x="6218238" y="3643313"/>
          <p14:tracePt t="19396" x="6088063" y="3700463"/>
          <p14:tracePt t="19413" x="5959475" y="3771900"/>
          <p14:tracePt t="19430" x="5845175" y="3814763"/>
          <p14:tracePt t="19446" x="5730875" y="3886200"/>
          <p14:tracePt t="19463" x="5602288" y="3929063"/>
          <p14:tracePt t="19480" x="5473700" y="3971925"/>
          <p14:tracePt t="19496" x="5359400" y="4014788"/>
          <p14:tracePt t="19513" x="5316538" y="4029075"/>
          <p14:tracePt t="19530" x="5273675" y="4043363"/>
          <p14:tracePt t="19546" x="5230813" y="4057650"/>
          <p14:tracePt t="19563" x="5202238" y="4086225"/>
          <p14:tracePt t="19580" x="5130800" y="4114800"/>
          <p14:tracePt t="19596" x="5087938" y="4143375"/>
          <p14:tracePt t="19613" x="5030788" y="4171950"/>
          <p14:tracePt t="19630" x="4973638" y="4200525"/>
          <p14:tracePt t="19646" x="4959350" y="4214813"/>
          <p14:tracePt t="19663" x="4945063" y="4229100"/>
          <p14:tracePt t="19720" x="4930775" y="4229100"/>
          <p14:tracePt t="19728" x="4887913" y="4214813"/>
          <p14:tracePt t="19736" x="4830763" y="4186238"/>
          <p14:tracePt t="19746" x="4787900" y="4186238"/>
          <p14:tracePt t="19763" x="4630738" y="4129088"/>
          <p14:tracePt t="19780" x="4487863" y="4086225"/>
          <p14:tracePt t="19796" x="4344988" y="4071938"/>
          <p14:tracePt t="19813" x="4202113" y="4071938"/>
          <p14:tracePt t="19829" x="4016375" y="4071938"/>
          <p14:tracePt t="19846" x="3802063" y="4071938"/>
          <p14:tracePt t="19863" x="3473450" y="4086225"/>
          <p14:tracePt t="19880" x="3116263" y="4157663"/>
          <p14:tracePt t="19896" x="2787650" y="4200525"/>
          <p14:tracePt t="19913" x="2473325" y="4271963"/>
          <p14:tracePt t="19930" x="2416175" y="4300538"/>
          <p14:tracePt t="19947" x="2373313" y="4329113"/>
          <p14:tracePt t="19963" x="2344738" y="4357688"/>
          <p14:tracePt t="19980" x="2316163" y="4414838"/>
          <p14:tracePt t="19996" x="2301875" y="4486275"/>
          <p14:tracePt t="20013" x="2259013" y="4600575"/>
          <p14:tracePt t="20030" x="2244725" y="4729163"/>
          <p14:tracePt t="20046" x="2230438" y="4872038"/>
          <p14:tracePt t="20063" x="2216150" y="5057775"/>
          <p14:tracePt t="20079" x="2216150" y="5172075"/>
          <p14:tracePt t="20096" x="2216150" y="5314950"/>
          <p14:tracePt t="20113" x="2216150" y="5414963"/>
          <p14:tracePt t="20130" x="2230438" y="5472113"/>
          <p14:tracePt t="20146" x="2259013" y="5543550"/>
          <p14:tracePt t="20163" x="2287588" y="5614988"/>
          <p14:tracePt t="20180" x="2316163" y="5657850"/>
          <p14:tracePt t="20196" x="2330450" y="5715000"/>
          <p14:tracePt t="20213" x="2359025" y="5757863"/>
          <p14:tracePt t="20229" x="2387600" y="5786438"/>
          <p14:tracePt t="20246" x="2430463" y="5800725"/>
          <p14:tracePt t="20256" x="2444750" y="5829300"/>
          <p14:tracePt t="20264" x="2473325" y="5843588"/>
          <p14:tracePt t="20280" x="2501900" y="5857875"/>
          <p14:tracePt t="20296" x="2559050" y="5929313"/>
          <p14:tracePt t="20312" x="2573338" y="5943600"/>
          <p14:tracePt t="20346" x="2616200" y="5986463"/>
          <p14:tracePt t="20363" x="2659063" y="6015038"/>
          <p14:tracePt t="20380" x="2701925" y="6029325"/>
          <p14:tracePt t="20396" x="2759075" y="6043613"/>
          <p14:tracePt t="20413" x="2801938" y="6057900"/>
          <p14:tracePt t="20429" x="2816225" y="6072188"/>
          <p14:tracePt t="20447" x="2830513" y="6072188"/>
          <p14:tracePt t="20463" x="2873375" y="6100763"/>
          <p14:tracePt t="20480" x="2930525" y="6100763"/>
          <p14:tracePt t="20496" x="3073400" y="6143625"/>
          <p14:tracePt t="20513" x="3173413" y="6143625"/>
          <p14:tracePt t="20530" x="3259138" y="6143625"/>
          <p14:tracePt t="20546" x="3316288" y="6157913"/>
          <p14:tracePt t="20563" x="3387725" y="6157913"/>
          <p14:tracePt t="20580" x="3430588" y="6172200"/>
          <p14:tracePt t="20596" x="3487738" y="6172200"/>
          <p14:tracePt t="20613" x="3530600" y="6172200"/>
          <p14:tracePt t="20629" x="3616325" y="6172200"/>
          <p14:tracePt t="20646" x="3716338" y="6172200"/>
          <p14:tracePt t="20663" x="3816350" y="6172200"/>
          <p14:tracePt t="20680" x="3902075" y="6157913"/>
          <p14:tracePt t="20696" x="4059238" y="6143625"/>
          <p14:tracePt t="20713" x="4130675" y="6100763"/>
          <p14:tracePt t="20730" x="4187825" y="6072188"/>
          <p14:tracePt t="20747" x="4230688" y="6029325"/>
          <p14:tracePt t="20763" x="4287838" y="5986463"/>
          <p14:tracePt t="20779" x="4330700" y="5929313"/>
          <p14:tracePt t="20796" x="4387850" y="5857875"/>
          <p14:tracePt t="20813" x="4445000" y="5815013"/>
          <p14:tracePt t="20829" x="4530725" y="5743575"/>
          <p14:tracePt t="20846" x="4616450" y="5686425"/>
          <p14:tracePt t="20863" x="4659313" y="5643563"/>
          <p14:tracePt t="20880" x="4687888" y="5600700"/>
          <p14:tracePt t="20896" x="4702175" y="5572125"/>
          <p14:tracePt t="20913" x="4716463" y="5557838"/>
          <p14:tracePt t="20929" x="4745038" y="5514975"/>
          <p14:tracePt t="20946" x="4745038" y="5457825"/>
          <p14:tracePt t="20963" x="4759325" y="5400675"/>
          <p14:tracePt t="20979" x="4773613" y="5343525"/>
          <p14:tracePt t="20996" x="4773613" y="5314950"/>
          <p14:tracePt t="21013" x="4773613" y="5286375"/>
          <p14:tracePt t="21029" x="4773613" y="5257800"/>
          <p14:tracePt t="21046" x="4773613" y="5214938"/>
          <p14:tracePt t="21064" x="4773613" y="5186363"/>
          <p14:tracePt t="21080" x="4773613" y="5172075"/>
          <p14:tracePt t="21113" x="4773613" y="5157788"/>
          <p14:tracePt t="21130" x="4773613" y="5143500"/>
          <p14:tracePt t="21146" x="4773613" y="5129213"/>
          <p14:tracePt t="21163" x="4773613" y="5114925"/>
          <p14:tracePt t="21184" x="4773613" y="5100638"/>
          <p14:tracePt t="21344" x="4759325" y="5100638"/>
          <p14:tracePt t="22224" x="4759325" y="5114925"/>
          <p14:tracePt t="22239" x="4773613" y="5129213"/>
          <p14:tracePt t="22256" x="4773613" y="5143500"/>
          <p14:tracePt t="22272" x="4787900" y="5157788"/>
          <p14:tracePt t="22296" x="4802188" y="5172075"/>
          <p14:tracePt t="22359" x="4816475" y="5186363"/>
          <p14:tracePt t="22367" x="4816475" y="5200650"/>
          <p14:tracePt t="22379" x="4830763" y="5214938"/>
          <p14:tracePt t="22396" x="4859338" y="5243513"/>
          <p14:tracePt t="22413" x="4887913" y="5257800"/>
          <p14:tracePt t="22430" x="4916488" y="5286375"/>
          <p14:tracePt t="22446" x="4930775" y="5314950"/>
          <p14:tracePt t="22463" x="4959350" y="5314950"/>
          <p14:tracePt t="22480" x="4987925" y="5343525"/>
          <p14:tracePt t="22496" x="5030788" y="5357813"/>
          <p14:tracePt t="22513" x="5087938" y="5372100"/>
          <p14:tracePt t="22530" x="5130800" y="5372100"/>
          <p14:tracePt t="22546" x="5159375" y="5372100"/>
          <p14:tracePt t="22563" x="5187950" y="5372100"/>
          <p14:tracePt t="22580" x="5216525" y="5372100"/>
          <p14:tracePt t="22596" x="5245100" y="5372100"/>
          <p14:tracePt t="22613" x="5259388" y="5372100"/>
          <p14:tracePt t="22629" x="5302250" y="5357813"/>
          <p14:tracePt t="22646" x="5359400" y="5343525"/>
          <p14:tracePt t="22664" x="5430838" y="5314950"/>
          <p14:tracePt t="22680" x="5459413" y="5300663"/>
          <p14:tracePt t="22696" x="5487988" y="5272088"/>
          <p14:tracePt t="22713" x="5502275" y="5257800"/>
          <p14:tracePt t="22730" x="5516563" y="5229225"/>
          <p14:tracePt t="22746" x="5530850" y="5214938"/>
          <p14:tracePt t="22763" x="5559425" y="5186363"/>
          <p14:tracePt t="22780" x="5573713" y="5157788"/>
          <p14:tracePt t="22796" x="5588000" y="5129213"/>
          <p14:tracePt t="22829" x="5588000" y="5114925"/>
          <p14:tracePt t="22846" x="5588000" y="5100638"/>
          <p14:tracePt t="22863" x="5588000" y="5072063"/>
          <p14:tracePt t="22879" x="5588000" y="5057775"/>
          <p14:tracePt t="22896" x="5588000" y="5043488"/>
          <p14:tracePt t="22913" x="5588000" y="5014913"/>
          <p14:tracePt t="22930" x="5573713" y="4986338"/>
          <p14:tracePt t="22947" x="5573713" y="4957763"/>
          <p14:tracePt t="22963" x="5573713" y="4929188"/>
          <p14:tracePt t="22979" x="5559425" y="4900613"/>
          <p14:tracePt t="22996" x="5545138" y="4872038"/>
          <p14:tracePt t="23013" x="5530850" y="4857750"/>
          <p14:tracePt t="23029" x="5516563" y="4843463"/>
          <p14:tracePt t="23046" x="5487988" y="4814888"/>
          <p14:tracePt t="23063" x="5473700" y="4800600"/>
          <p14:tracePt t="23080" x="5445125" y="4786313"/>
          <p14:tracePt t="23096" x="5430838" y="4772025"/>
          <p14:tracePt t="23113" x="5373688" y="4743450"/>
          <p14:tracePt t="23130" x="5345113" y="4714875"/>
          <p14:tracePt t="23146" x="5330825" y="4714875"/>
          <p14:tracePt t="23163" x="5302250" y="4700588"/>
          <p14:tracePt t="23180" x="5287963" y="4686300"/>
          <p14:tracePt t="23196" x="5259388" y="4672013"/>
          <p14:tracePt t="23213" x="5216525" y="4657725"/>
          <p14:tracePt t="23229" x="5173663" y="4643438"/>
          <p14:tracePt t="23246" x="5116513" y="4614863"/>
          <p14:tracePt t="23263" x="5073650" y="4586288"/>
          <p14:tracePt t="23279" x="5045075" y="4586288"/>
          <p14:tracePt t="23296" x="5016500" y="4586288"/>
          <p14:tracePt t="23313" x="4973638" y="4586288"/>
          <p14:tracePt t="23330" x="4945063" y="4586288"/>
          <p14:tracePt t="23346" x="4902200" y="4586288"/>
          <p14:tracePt t="23363" x="4873625" y="4586288"/>
          <p14:tracePt t="23379" x="4830763" y="4586288"/>
          <p14:tracePt t="23396" x="4816475" y="4586288"/>
          <p14:tracePt t="23413" x="4787900" y="4600575"/>
          <p14:tracePt t="23429" x="4773613" y="4600575"/>
          <p14:tracePt t="23446" x="4745038" y="4614863"/>
          <p14:tracePt t="23463" x="4730750" y="4629150"/>
          <p14:tracePt t="23479" x="4716463" y="4657725"/>
          <p14:tracePt t="23496" x="4687888" y="4686300"/>
          <p14:tracePt t="23513" x="4659313" y="4714875"/>
          <p14:tracePt t="23530" x="4659313" y="4743450"/>
          <p14:tracePt t="23546" x="4645025" y="4757738"/>
          <p14:tracePt t="23563" x="4645025" y="4772025"/>
          <p14:tracePt t="23580" x="4645025" y="4814888"/>
          <p14:tracePt t="23596" x="4645025" y="4857750"/>
          <p14:tracePt t="23613" x="4645025" y="4886325"/>
          <p14:tracePt t="23630" x="4645025" y="4900613"/>
          <p14:tracePt t="23647" x="4645025" y="4929188"/>
          <p14:tracePt t="23663" x="4645025" y="4957763"/>
          <p14:tracePt t="23680" x="4645025" y="4972050"/>
          <p14:tracePt t="23696" x="4659313" y="5000625"/>
          <p14:tracePt t="23713" x="4673600" y="5014913"/>
          <p14:tracePt t="23730" x="4673600" y="5043488"/>
          <p14:tracePt t="23752" x="4673600" y="5057775"/>
          <p14:tracePt t="23763" x="4687888" y="5057775"/>
          <p14:tracePt t="23779" x="4687888" y="5072063"/>
          <p14:tracePt t="23797" x="4673600" y="5129213"/>
          <p14:tracePt t="23813" x="4673600" y="5186363"/>
          <p14:tracePt t="23829" x="4659313" y="5257800"/>
          <p14:tracePt t="23846" x="4645025" y="5286375"/>
          <p14:tracePt t="23863" x="4645025" y="5300663"/>
          <p14:tracePt t="23881" x="4645025" y="5314950"/>
          <p14:tracePt t="28672" x="4630738" y="5314950"/>
          <p14:tracePt t="28704" x="4630738" y="5329238"/>
          <p14:tracePt t="28712" x="4630738" y="5343525"/>
          <p14:tracePt t="28730" x="4659313" y="5386388"/>
          <p14:tracePt t="28746" x="4730750" y="5414963"/>
          <p14:tracePt t="28763" x="4787900" y="5414963"/>
          <p14:tracePt t="28779" x="4730750" y="5329238"/>
          <p14:tracePt t="28796" x="4530725" y="5114925"/>
          <p14:tracePt t="28813" x="4216400" y="4872038"/>
          <p14:tracePt t="28829" x="4187825" y="4829175"/>
          <p14:tracePt t="28846" x="4173538" y="4829175"/>
          <p14:tracePt t="29040" x="4187825" y="4800600"/>
          <p14:tracePt t="29047" x="4202113" y="4800600"/>
          <p14:tracePt t="29063" x="4216400" y="4800600"/>
          <p14:tracePt t="29079" x="4244975" y="4786313"/>
          <p14:tracePt t="29113" x="4244975" y="4772025"/>
          <p14:tracePt t="29416" x="4259263" y="4772025"/>
          <p14:tracePt t="29423" x="4273550" y="4772025"/>
          <p14:tracePt t="29446" x="4287838" y="4786313"/>
          <p14:tracePt t="29462" x="4302125" y="4800600"/>
          <p14:tracePt t="29480" x="4373563" y="4829175"/>
          <p14:tracePt t="29496" x="4602163" y="4929188"/>
          <p14:tracePt t="29513" x="4845050" y="5043488"/>
          <p14:tracePt t="29529" x="4930775" y="5072063"/>
          <p14:tracePt t="29546" x="5002213" y="5100638"/>
          <p14:tracePt t="29563" x="5173663" y="5114925"/>
          <p14:tracePt t="29580" x="5430838" y="5057775"/>
          <p14:tracePt t="29596" x="5588000" y="4857750"/>
          <p14:tracePt t="29613" x="5602288" y="4743450"/>
          <p14:tracePt t="29630" x="5616575" y="4743450"/>
          <p14:tracePt t="29824" x="5630863" y="4757738"/>
          <p14:tracePt t="29831" x="5630863" y="4772025"/>
          <p14:tracePt t="29856" x="5630863" y="4786313"/>
          <p14:tracePt t="29872" x="5616575" y="4786313"/>
          <p14:tracePt t="29912" x="5616575" y="4800600"/>
          <p14:tracePt t="29992" x="5602288" y="4800600"/>
          <p14:tracePt t="30024" x="5602288" y="4814888"/>
          <p14:tracePt t="30040" x="5588000" y="4829175"/>
          <p14:tracePt t="30047" x="5573713" y="4843463"/>
          <p14:tracePt t="30063" x="5559425" y="4857750"/>
          <p14:tracePt t="30080" x="5545138" y="4886325"/>
          <p14:tracePt t="30096" x="5530850" y="4900613"/>
          <p14:tracePt t="30113" x="5487988" y="4929188"/>
          <p14:tracePt t="30130" x="5445125" y="4972050"/>
          <p14:tracePt t="30146" x="5416550" y="4986338"/>
          <p14:tracePt t="30162" x="5416550" y="5000625"/>
          <p14:tracePt t="30487" x="5416550" y="4986338"/>
          <p14:tracePt t="30503" x="5430838" y="4986338"/>
          <p14:tracePt t="30536" x="5445125" y="4986338"/>
          <p14:tracePt t="30544" x="5459413" y="4986338"/>
          <p14:tracePt t="30552" x="5473700" y="4986338"/>
          <p14:tracePt t="30579" x="5502275" y="4986338"/>
          <p14:tracePt t="30596" x="5530850" y="4986338"/>
          <p14:tracePt t="30613" x="5573713" y="4986338"/>
          <p14:tracePt t="30629" x="5630863" y="4986338"/>
          <p14:tracePt t="30646" x="5673725" y="4986338"/>
          <p14:tracePt t="30663" x="5702300" y="4986338"/>
          <p14:tracePt t="30679" x="5730875" y="4986338"/>
          <p14:tracePt t="30696" x="5759450" y="4986338"/>
          <p14:tracePt t="30713" x="5802313" y="4986338"/>
          <p14:tracePt t="30736" x="5816600" y="4972050"/>
          <p14:tracePt t="30751" x="5830888" y="4972050"/>
          <p14:tracePt t="30763" x="5845175" y="4972050"/>
          <p14:tracePt t="30779" x="5859463" y="4972050"/>
          <p14:tracePt t="30796" x="5888038" y="4972050"/>
          <p14:tracePt t="30813" x="5916613" y="4972050"/>
          <p14:tracePt t="30829" x="5945188" y="4972050"/>
          <p14:tracePt t="30846" x="5973763" y="4972050"/>
          <p14:tracePt t="30863" x="6002338" y="4972050"/>
          <p14:tracePt t="30880" x="6045200" y="4957763"/>
          <p14:tracePt t="30881" x="6059488" y="4943475"/>
          <p14:tracePt t="30896" x="6088063" y="4929188"/>
          <p14:tracePt t="30913" x="6118225" y="4929188"/>
          <p14:tracePt t="30929" x="6132513" y="4914900"/>
          <p14:tracePt t="30946" x="6146800" y="4914900"/>
          <p14:tracePt t="30962" x="6146800" y="4900613"/>
          <p14:tracePt t="30980" x="6161088" y="4886325"/>
          <p14:tracePt t="30996" x="6175375" y="4872038"/>
          <p14:tracePt t="31013" x="6175375" y="4857750"/>
          <p14:tracePt t="31029" x="6203950" y="4843463"/>
          <p14:tracePt t="31046" x="6218238" y="4829175"/>
          <p14:tracePt t="31063" x="6232525" y="4829175"/>
          <p14:tracePt t="31081" x="6232525" y="4814888"/>
          <p14:tracePt t="31096" x="6232525" y="4800600"/>
          <p14:tracePt t="31113" x="6246813" y="4757738"/>
          <p14:tracePt t="31129" x="6246813" y="4729163"/>
          <p14:tracePt t="31146" x="6246813" y="4700588"/>
          <p14:tracePt t="31163" x="6246813" y="4686300"/>
          <p14:tracePt t="31179" x="6246813" y="4672013"/>
          <p14:tracePt t="31196" x="6246813" y="4657725"/>
          <p14:tracePt t="31213" x="6246813" y="4629150"/>
          <p14:tracePt t="31230" x="6246813" y="4614863"/>
          <p14:tracePt t="31246" x="6232525" y="4586288"/>
          <p14:tracePt t="31263" x="6232525" y="4572000"/>
          <p14:tracePt t="31280" x="6218238" y="4572000"/>
          <p14:tracePt t="31281" x="6218238" y="4557713"/>
          <p14:tracePt t="31296" x="6203950" y="4557713"/>
          <p14:tracePt t="31313" x="6189663" y="4543425"/>
          <p14:tracePt t="31329" x="6175375" y="4529138"/>
          <p14:tracePt t="31346" x="6161088" y="4529138"/>
          <p14:tracePt t="31362" x="6132513" y="4529138"/>
          <p14:tracePt t="31379" x="6103938" y="4529138"/>
          <p14:tracePt t="31396" x="6073775" y="4529138"/>
          <p14:tracePt t="31414" x="6059488" y="4529138"/>
          <p14:tracePt t="31429" x="6045200" y="4529138"/>
          <p14:tracePt t="31446" x="6016625" y="4543425"/>
          <p14:tracePt t="31463" x="6002338" y="4543425"/>
          <p14:tracePt t="31480" x="5988050" y="4557713"/>
          <p14:tracePt t="31513" x="5973763" y="4586288"/>
          <p14:tracePt t="31529" x="5973763" y="4600575"/>
          <p14:tracePt t="31546" x="5959475" y="4614863"/>
          <p14:tracePt t="31563" x="5959475" y="4643438"/>
          <p14:tracePt t="31579" x="5959475" y="4657725"/>
          <p14:tracePt t="31596" x="5959475" y="4686300"/>
          <p14:tracePt t="31613" x="5973763" y="4714875"/>
          <p14:tracePt t="31630" x="6016625" y="4743450"/>
          <p14:tracePt t="31646" x="6073775" y="4772025"/>
          <p14:tracePt t="31663" x="6118225" y="4786313"/>
          <p14:tracePt t="31680" x="6161088" y="4800600"/>
          <p14:tracePt t="31720" x="6175375" y="4800600"/>
          <p14:tracePt t="31808" x="6175375" y="4814888"/>
          <p14:tracePt t="31816" x="6175375" y="4872038"/>
          <p14:tracePt t="31824" x="6189663" y="4914900"/>
          <p14:tracePt t="31846" x="6303963" y="5072063"/>
          <p14:tracePt t="31863" x="6503988" y="5200650"/>
          <p14:tracePt t="31880" x="6661150" y="5300663"/>
          <p14:tracePt t="31881" x="6732588" y="5343525"/>
          <p14:tracePt t="31896" x="6761163" y="5372100"/>
          <p14:tracePt t="31913" x="6789738" y="5386388"/>
          <p14:tracePt t="31930" x="6789738" y="5400675"/>
          <p14:tracePt t="31967" x="6804025" y="5400675"/>
          <p14:tracePt t="32056" x="6818313" y="5400675"/>
          <p14:tracePt t="32088" x="6818313" y="5386388"/>
          <p14:tracePt t="32097" x="6818313" y="5372100"/>
          <p14:tracePt t="32112" x="6804025" y="5343525"/>
          <p14:tracePt t="32130" x="6789738" y="5300663"/>
          <p14:tracePt t="32146" x="6761163" y="5272088"/>
          <p14:tracePt t="32162" x="6746875" y="5257800"/>
          <p14:tracePt t="32179" x="6732588" y="5243513"/>
          <p14:tracePt t="32196" x="6718300" y="5243513"/>
          <p14:tracePt t="32213" x="6689725" y="5229225"/>
          <p14:tracePt t="32229" x="6661150" y="5214938"/>
          <p14:tracePt t="32246" x="6604000" y="5200650"/>
          <p14:tracePt t="32263" x="6561138" y="5186363"/>
          <p14:tracePt t="32280" x="6503988" y="5186363"/>
          <p14:tracePt t="32296" x="6475413" y="5186363"/>
          <p14:tracePt t="32312" x="6418263" y="5186363"/>
          <p14:tracePt t="32329" x="6375400" y="5172075"/>
          <p14:tracePt t="32346" x="6346825" y="5172075"/>
          <p14:tracePt t="32362" x="6303963" y="5172075"/>
          <p14:tracePt t="32379" x="6246813" y="5157788"/>
          <p14:tracePt t="32396" x="6203950" y="5143500"/>
          <p14:tracePt t="32413" x="6161088" y="5143500"/>
          <p14:tracePt t="32429" x="6146800" y="5129213"/>
          <p14:tracePt t="32446" x="6118225" y="5129213"/>
          <p14:tracePt t="32463" x="6103938" y="5129213"/>
          <p14:tracePt t="32480" x="6073775" y="5129213"/>
          <p14:tracePt t="32480" x="6059488" y="5129213"/>
          <p14:tracePt t="32496" x="6045200" y="5129213"/>
          <p14:tracePt t="32513" x="6016625" y="5129213"/>
          <p14:tracePt t="32530" x="6002338" y="5129213"/>
          <p14:tracePt t="32546" x="5973763" y="5129213"/>
          <p14:tracePt t="32562" x="5959475" y="5129213"/>
          <p14:tracePt t="32580" x="5930900" y="5129213"/>
          <p14:tracePt t="32596" x="5902325" y="5143500"/>
          <p14:tracePt t="32613" x="5888038" y="5157788"/>
          <p14:tracePt t="32629" x="5873750" y="5157788"/>
          <p14:tracePt t="32646" x="5873750" y="5186363"/>
          <p14:tracePt t="32663" x="5859463" y="5200650"/>
          <p14:tracePt t="32680" x="5845175" y="5214938"/>
          <p14:tracePt t="32696" x="5845175" y="5243513"/>
          <p14:tracePt t="32713" x="5816600" y="5272088"/>
          <p14:tracePt t="32729" x="5816600" y="5300663"/>
          <p14:tracePt t="32746" x="5802313" y="5314950"/>
          <p14:tracePt t="32763" x="5802313" y="5329238"/>
          <p14:tracePt t="32779" x="5802313" y="5343525"/>
          <p14:tracePt t="32799" x="5802313" y="5357813"/>
          <p14:tracePt t="32824" x="5802313" y="5386388"/>
          <p14:tracePt t="32832" x="5788025" y="5386388"/>
          <p14:tracePt t="32846" x="5788025" y="5400675"/>
          <p14:tracePt t="32863" x="5788025" y="5429250"/>
          <p14:tracePt t="32879" x="5788025" y="5457825"/>
          <p14:tracePt t="32896" x="5788025" y="5486400"/>
          <p14:tracePt t="32913" x="5788025" y="5500688"/>
          <p14:tracePt t="32929" x="5788025" y="5514975"/>
          <p14:tracePt t="32946" x="5788025" y="5529263"/>
          <p14:tracePt t="32962" x="5788025" y="5557838"/>
          <p14:tracePt t="32979" x="5816600" y="5586413"/>
          <p14:tracePt t="32996" x="5845175" y="5629275"/>
          <p14:tracePt t="33013" x="5873750" y="5672138"/>
          <p14:tracePt t="33029" x="5916613" y="5729288"/>
          <p14:tracePt t="33046" x="5959475" y="5772150"/>
          <p14:tracePt t="33063" x="6030913" y="5800725"/>
          <p14:tracePt t="33080" x="6073775" y="5815013"/>
          <p14:tracePt t="33081" x="6103938" y="5815013"/>
          <p14:tracePt t="33096" x="6132513" y="5815013"/>
          <p14:tracePt t="33112" x="6189663" y="5815013"/>
          <p14:tracePt t="33130" x="6246813" y="5815013"/>
          <p14:tracePt t="33146" x="6303963" y="5800725"/>
          <p14:tracePt t="33163" x="6346825" y="5786438"/>
          <p14:tracePt t="33179" x="6389688" y="5757863"/>
          <p14:tracePt t="33196" x="6418263" y="5715000"/>
          <p14:tracePt t="33213" x="6446838" y="5672138"/>
          <p14:tracePt t="33229" x="6461125" y="5629275"/>
          <p14:tracePt t="33246" x="6475413" y="5557838"/>
          <p14:tracePt t="33263" x="6489700" y="5486400"/>
          <p14:tracePt t="33280" x="6503988" y="5443538"/>
          <p14:tracePt t="33281" x="6503988" y="5429250"/>
          <p14:tracePt t="33296" x="6503988" y="5414963"/>
          <p14:tracePt t="33313" x="6518275" y="5357813"/>
          <p14:tracePt t="33329" x="6518275" y="5314950"/>
          <p14:tracePt t="33346" x="6518275" y="5272088"/>
          <p14:tracePt t="33362" x="6518275" y="5214938"/>
          <p14:tracePt t="33379" x="6518275" y="5172075"/>
          <p14:tracePt t="33396" x="6489700" y="5114925"/>
          <p14:tracePt t="33413" x="6461125" y="5086350"/>
          <p14:tracePt t="33429" x="6418263" y="5043488"/>
          <p14:tracePt t="33446" x="6389688" y="5043488"/>
          <p14:tracePt t="33463" x="6346825" y="5029200"/>
          <p14:tracePt t="33479" x="6289675" y="5014913"/>
          <p14:tracePt t="33496" x="6218238" y="5014913"/>
          <p14:tracePt t="33512" x="6103938" y="5014913"/>
          <p14:tracePt t="33529" x="6016625" y="5014913"/>
          <p14:tracePt t="33546" x="5973763" y="5014913"/>
          <p14:tracePt t="33563" x="5930900" y="5014913"/>
          <p14:tracePt t="33579" x="5916613" y="5014913"/>
          <p14:tracePt t="33596" x="5902325" y="5014913"/>
          <p14:tracePt t="33613" x="5902325" y="5029200"/>
          <p14:tracePt t="33629" x="5888038" y="5029200"/>
          <p14:tracePt t="33646" x="5859463" y="5072063"/>
          <p14:tracePt t="33663" x="5816600" y="5129213"/>
          <p14:tracePt t="33680" x="5773738" y="5186363"/>
          <p14:tracePt t="33681" x="5759450" y="5214938"/>
          <p14:tracePt t="33696" x="5745163" y="5243513"/>
          <p14:tracePt t="33713" x="5745163" y="5343525"/>
          <p14:tracePt t="33729" x="5745163" y="5400675"/>
          <p14:tracePt t="33746" x="5745163" y="5457825"/>
          <p14:tracePt t="33762" x="5745163" y="5486400"/>
          <p14:tracePt t="33779" x="5745163" y="5514975"/>
          <p14:tracePt t="33796" x="5759450" y="5529263"/>
          <p14:tracePt t="33824" x="5773738" y="5529263"/>
          <p14:tracePt t="33847" x="5788025" y="5529263"/>
          <p14:tracePt t="33872" x="5802313" y="5529263"/>
          <p14:tracePt t="33887" x="5816600" y="5529263"/>
          <p14:tracePt t="33913" x="5859463" y="5529263"/>
          <p14:tracePt t="33930" x="5873750" y="5529263"/>
          <p14:tracePt t="33946" x="5888038" y="5529263"/>
          <p14:tracePt t="33963" x="5902325" y="5543550"/>
          <p14:tracePt t="33979" x="5916613" y="5543550"/>
          <p14:tracePt t="33996" x="5945188" y="5543550"/>
          <p14:tracePt t="34013" x="6002338" y="5557838"/>
          <p14:tracePt t="34030" x="6045200" y="5557838"/>
          <p14:tracePt t="34046" x="6088063" y="5557838"/>
          <p14:tracePt t="34063" x="6132513" y="5557838"/>
          <p14:tracePt t="34080" x="6146800" y="5557838"/>
          <p14:tracePt t="34096" x="6161088" y="5557838"/>
          <p14:tracePt t="34113" x="6161088" y="5572125"/>
          <p14:tracePt t="34130" x="6189663" y="5572125"/>
          <p14:tracePt t="34146" x="6203950" y="5572125"/>
          <p14:tracePt t="34162" x="6218238" y="5572125"/>
          <p14:tracePt t="34196" x="6232525" y="5572125"/>
          <p14:tracePt t="36248" x="6261100" y="5586413"/>
          <p14:tracePt t="36256" x="6318250" y="5629275"/>
          <p14:tracePt t="36264" x="6361113" y="5629275"/>
          <p14:tracePt t="36280" x="6403975" y="5643563"/>
          <p14:tracePt t="36281" x="6418263" y="5657850"/>
          <p14:tracePt t="36296" x="6432550" y="5657850"/>
          <p14:tracePt t="36312" x="6461125" y="5657850"/>
          <p14:tracePt t="36344" x="6475413" y="5657850"/>
          <p14:tracePt t="36360" x="6489700" y="5657850"/>
          <p14:tracePt t="36416" x="6503988" y="5657850"/>
          <p14:tracePt t="36431" x="6503988" y="5643563"/>
          <p14:tracePt t="36456" x="6503988" y="5614988"/>
          <p14:tracePt t="36464" x="6518275" y="5614988"/>
          <p14:tracePt t="36479" x="6518275" y="5600700"/>
          <p14:tracePt t="36496" x="6518275" y="5557838"/>
          <p14:tracePt t="36513" x="6518275" y="5500688"/>
          <p14:tracePt t="36529" x="6518275" y="5472113"/>
          <p14:tracePt t="36546" x="6518275" y="5457825"/>
          <p14:tracePt t="36562" x="6518275" y="5414963"/>
          <p14:tracePt t="36580" x="6503988" y="5357813"/>
          <p14:tracePt t="36596" x="6503988" y="5343525"/>
          <p14:tracePt t="36612" x="6503988" y="5329238"/>
          <p14:tracePt t="36629" x="6489700" y="5314950"/>
          <p14:tracePt t="36662" x="6475413" y="5300663"/>
          <p14:tracePt t="36680" x="6461125" y="5300663"/>
          <p14:tracePt t="36696" x="6446838" y="5286375"/>
          <p14:tracePt t="36697" x="6418263" y="5272088"/>
          <p14:tracePt t="36712" x="6389688" y="5272088"/>
          <p14:tracePt t="36729" x="6332538" y="5243513"/>
          <p14:tracePt t="36746" x="6303963" y="5229225"/>
          <p14:tracePt t="36763" x="6289675" y="5229225"/>
          <p14:tracePt t="36779" x="6261100" y="5214938"/>
          <p14:tracePt t="36796" x="6232525" y="5214938"/>
          <p14:tracePt t="36813" x="6203950" y="5200650"/>
          <p14:tracePt t="36829" x="6189663" y="5200650"/>
          <p14:tracePt t="36846" x="6175375" y="5200650"/>
          <p14:tracePt t="36863" x="6146800" y="5200650"/>
          <p14:tracePt t="36880" x="6073775" y="5214938"/>
          <p14:tracePt t="36896" x="6059488" y="5229225"/>
          <p14:tracePt t="36913" x="6002338" y="5272088"/>
          <p14:tracePt t="36930" x="5959475" y="5300663"/>
          <p14:tracePt t="36946" x="5930900" y="5343525"/>
          <p14:tracePt t="36962" x="5902325" y="5386388"/>
          <p14:tracePt t="36979" x="5888038" y="5443538"/>
          <p14:tracePt t="36996" x="5873750" y="5472113"/>
          <p14:tracePt t="37013" x="5873750" y="5529263"/>
          <p14:tracePt t="37029" x="5873750" y="5572125"/>
          <p14:tracePt t="37046" x="5902325" y="5629275"/>
          <p14:tracePt t="37063" x="5945188" y="5672138"/>
          <p14:tracePt t="37080" x="6002338" y="5700713"/>
          <p14:tracePt t="37081" x="6045200" y="5715000"/>
          <p14:tracePt t="37096" x="6088063" y="5729288"/>
          <p14:tracePt t="37112" x="6246813" y="5729288"/>
          <p14:tracePt t="37129" x="6346825" y="5729288"/>
          <p14:tracePt t="37146" x="6418263" y="5729288"/>
          <p14:tracePt t="37163" x="6475413" y="5715000"/>
          <p14:tracePt t="37179" x="6489700" y="5700713"/>
          <p14:tracePt t="37196" x="6503988" y="5700713"/>
          <p14:tracePt t="37213" x="6503988" y="5686425"/>
          <p14:tracePt t="37688" x="6518275" y="5686425"/>
          <p14:tracePt t="37703" x="6561138" y="5686425"/>
          <p14:tracePt t="37712" x="6632575" y="5672138"/>
          <p14:tracePt t="37729" x="6789738" y="5643563"/>
          <p14:tracePt t="37746" x="6889750" y="5643563"/>
          <p14:tracePt t="37762" x="6904038" y="5629275"/>
          <p14:tracePt t="37780" x="6918325" y="5629275"/>
          <p14:tracePt t="37796" x="6961188" y="5629275"/>
          <p14:tracePt t="37813" x="7004050" y="5629275"/>
          <p14:tracePt t="37829" x="7104063" y="5600700"/>
          <p14:tracePt t="37846" x="7161213" y="5586413"/>
          <p14:tracePt t="37863" x="7204075" y="5586413"/>
          <p14:tracePt t="37880" x="7261225" y="5586413"/>
          <p14:tracePt t="37881" x="7304088" y="5586413"/>
          <p14:tracePt t="37896" x="7361238" y="5586413"/>
          <p14:tracePt t="37913" x="7575550" y="5586413"/>
          <p14:tracePt t="37929" x="7675563" y="5586413"/>
          <p14:tracePt t="37946" x="7747000" y="5586413"/>
          <p14:tracePt t="37963" x="7804150" y="5586413"/>
          <p14:tracePt t="37979" x="7875588" y="5572125"/>
          <p14:tracePt t="37996" x="7932738" y="5572125"/>
          <p14:tracePt t="38012" x="8004175" y="5572125"/>
          <p14:tracePt t="38029" x="8047038" y="5557838"/>
          <p14:tracePt t="38046" x="8118475" y="5543550"/>
          <p14:tracePt t="38062" x="8175625" y="5529263"/>
          <p14:tracePt t="38080" x="8218488" y="5514975"/>
          <p14:tracePt t="38081" x="8247063" y="5486400"/>
          <p14:tracePt t="38096" x="8261350" y="5486400"/>
          <p14:tracePt t="38113" x="8304213" y="5429250"/>
          <p14:tracePt t="38129" x="8332788" y="5372100"/>
          <p14:tracePt t="38146" x="8347075" y="5314950"/>
          <p14:tracePt t="38162" x="8375650" y="5272088"/>
          <p14:tracePt t="38180" x="8389938" y="5200650"/>
          <p14:tracePt t="38196" x="8389938" y="5172075"/>
          <p14:tracePt t="38213" x="8389938" y="5143500"/>
          <p14:tracePt t="38229" x="8389938" y="5114925"/>
          <p14:tracePt t="38246" x="8389938" y="5100638"/>
          <p14:tracePt t="38262" x="8389938" y="5072063"/>
          <p14:tracePt t="38280" x="8375650" y="5029200"/>
          <p14:tracePt t="38281" x="8361363" y="5000625"/>
          <p14:tracePt t="38296" x="8361363" y="4986338"/>
          <p14:tracePt t="38312" x="8332788" y="4943475"/>
          <p14:tracePt t="38329" x="8304213" y="4914900"/>
          <p14:tracePt t="38346" x="8261350" y="4914900"/>
          <p14:tracePt t="38363" x="8232775" y="4914900"/>
          <p14:tracePt t="38379" x="8161338" y="4914900"/>
          <p14:tracePt t="38396" x="8089900" y="4914900"/>
          <p14:tracePt t="38413" x="8032750" y="4914900"/>
          <p14:tracePt t="38430" x="7947025" y="4914900"/>
          <p14:tracePt t="38446" x="7889875" y="4914900"/>
          <p14:tracePt t="38462" x="7804150" y="4929188"/>
          <p14:tracePt t="38479" x="7761288" y="4943475"/>
          <p14:tracePt t="38496" x="7704138" y="4943475"/>
          <p14:tracePt t="38512" x="7646988" y="4957763"/>
          <p14:tracePt t="38529" x="7618413" y="4972050"/>
          <p14:tracePt t="38546" x="7604125" y="5000625"/>
          <p14:tracePt t="38562" x="7575550" y="5043488"/>
          <p14:tracePt t="38579" x="7532688" y="5100638"/>
          <p14:tracePt t="38596" x="7532688" y="5143500"/>
          <p14:tracePt t="38613" x="7532688" y="5172075"/>
          <p14:tracePt t="38629" x="7532688" y="5186363"/>
          <p14:tracePt t="38646" x="7532688" y="5214938"/>
          <p14:tracePt t="38664" x="7589838" y="5243513"/>
          <p14:tracePt t="38680" x="7604125" y="5257800"/>
          <p14:tracePt t="38697" x="7618413" y="5257800"/>
          <p14:tracePt t="39072" x="7646988" y="5272088"/>
          <p14:tracePt t="39080" x="7689850" y="5272088"/>
          <p14:tracePt t="39088" x="7718425" y="5300663"/>
          <p14:tracePt t="39097" x="7775575" y="5314950"/>
          <p14:tracePt t="39112" x="7875588" y="5329238"/>
          <p14:tracePt t="39130" x="7932738" y="5357813"/>
          <p14:tracePt t="39146" x="8004175" y="5357813"/>
          <p14:tracePt t="39163" x="8175625" y="5372100"/>
          <p14:tracePt t="39179" x="8432800" y="5386388"/>
          <p14:tracePt t="39196" x="8632825" y="5429250"/>
          <p14:tracePt t="39213" x="8789988" y="5443538"/>
          <p14:tracePt t="39230" x="8890000" y="5472113"/>
          <p14:tracePt t="39246" x="8932863" y="5486400"/>
          <p14:tracePt t="39263" x="8947150" y="5486400"/>
          <p14:tracePt t="39280" x="8961438" y="5486400"/>
          <p14:tracePt t="39280" x="8990013" y="5486400"/>
          <p14:tracePt t="39296" x="9004300" y="5486400"/>
          <p14:tracePt t="39312" x="9104313" y="5486400"/>
          <p14:tracePt t="39329" x="9232900" y="5472113"/>
          <p14:tracePt t="39346" x="9418638" y="5429250"/>
          <p14:tracePt t="39362" x="9547225" y="5414963"/>
          <p14:tracePt t="39379" x="9632950" y="5400675"/>
          <p14:tracePt t="39396" x="9675813" y="5386388"/>
          <p14:tracePt t="39413" x="9718675" y="5372100"/>
          <p14:tracePt t="39429" x="9732963" y="5343525"/>
          <p14:tracePt t="39446" x="9761538" y="5329238"/>
          <p14:tracePt t="39463" x="9804400" y="5272088"/>
          <p14:tracePt t="39480" x="9861550" y="5229225"/>
          <p14:tracePt t="39481" x="9890125" y="5200650"/>
          <p14:tracePt t="39496" x="9904413" y="5186363"/>
          <p14:tracePt t="39512" x="9961563" y="5100638"/>
          <p14:tracePt t="39529" x="9975850" y="5043488"/>
          <p14:tracePt t="39546" x="9975850" y="4972050"/>
          <p14:tracePt t="39562" x="9975850" y="4886325"/>
          <p14:tracePt t="39579" x="9975850" y="4800600"/>
          <p14:tracePt t="39596" x="9975850" y="4757738"/>
          <p14:tracePt t="39613" x="9975850" y="4743450"/>
          <p14:tracePt t="39629" x="9961563" y="4729163"/>
          <p14:tracePt t="39646" x="9947275" y="4714875"/>
          <p14:tracePt t="39663" x="9904413" y="4686300"/>
          <p14:tracePt t="39680" x="9890125" y="4686300"/>
          <p14:tracePt t="39681" x="9875838" y="4672013"/>
          <p14:tracePt t="39697" x="9861550" y="4672013"/>
          <p14:tracePt t="39713" x="9832975" y="4657725"/>
          <p14:tracePt t="39729" x="9818688" y="4643438"/>
          <p14:tracePt t="39746" x="9790113" y="4629150"/>
          <p14:tracePt t="39762" x="9761538" y="4614863"/>
          <p14:tracePt t="39779" x="9732963" y="4600575"/>
          <p14:tracePt t="39796" x="9718675" y="4600575"/>
          <p14:tracePt t="39813" x="9690100" y="4600575"/>
          <p14:tracePt t="39847" x="9675813" y="4600575"/>
          <p14:tracePt t="39872" x="9661525" y="4600575"/>
          <p14:tracePt t="39904" x="9647238" y="4600575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screen shot of a chart&#10;&#10;Description automatically generated">
            <a:extLst>
              <a:ext uri="{FF2B5EF4-FFF2-40B4-BE49-F238E27FC236}">
                <a16:creationId xmlns:a16="http://schemas.microsoft.com/office/drawing/2014/main" id="{60692346-FDDA-587F-555F-BD7E12E99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658" y="1133276"/>
            <a:ext cx="4552950" cy="56911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CC7842-CF9F-BBCA-8A24-167C426AD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389" y="881273"/>
            <a:ext cx="1737290" cy="5868086"/>
          </a:xfrm>
          <a:prstGeom prst="rect">
            <a:avLst/>
          </a:prstGeom>
        </p:spPr>
      </p:pic>
      <p:pic>
        <p:nvPicPr>
          <p:cNvPr id="11" name="Picture 10" descr="Aryal Lab">
            <a:extLst>
              <a:ext uri="{FF2B5EF4-FFF2-40B4-BE49-F238E27FC236}">
                <a16:creationId xmlns:a16="http://schemas.microsoft.com/office/drawing/2014/main" id="{20FF991A-F461-EA20-E900-E91C116D1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18"/>
            <a:ext cx="760806" cy="69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23232B-476A-7F2C-C651-BD95A40282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9" t="80673" r="11817" b="6713"/>
          <a:stretch/>
        </p:blipFill>
        <p:spPr bwMode="auto">
          <a:xfrm rot="5400000">
            <a:off x="-2733677" y="3533776"/>
            <a:ext cx="6057900" cy="59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10EC07-4182-742A-DA1F-8A354BBFD040}"/>
              </a:ext>
            </a:extLst>
          </p:cNvPr>
          <p:cNvCxnSpPr>
            <a:cxnSpLocks/>
          </p:cNvCxnSpPr>
          <p:nvPr/>
        </p:nvCxnSpPr>
        <p:spPr>
          <a:xfrm flipV="1">
            <a:off x="760806" y="0"/>
            <a:ext cx="0" cy="6858000"/>
          </a:xfrm>
          <a:prstGeom prst="line">
            <a:avLst/>
          </a:prstGeom>
          <a:ln w="38100">
            <a:solidFill>
              <a:srgbClr val="6C8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5648D8-7591-FD9B-64D9-9D1EC4989968}"/>
              </a:ext>
            </a:extLst>
          </p:cNvPr>
          <p:cNvCxnSpPr>
            <a:cxnSpLocks/>
          </p:cNvCxnSpPr>
          <p:nvPr/>
        </p:nvCxnSpPr>
        <p:spPr>
          <a:xfrm>
            <a:off x="0" y="800100"/>
            <a:ext cx="760806" cy="0"/>
          </a:xfrm>
          <a:prstGeom prst="line">
            <a:avLst/>
          </a:prstGeom>
          <a:ln w="38100">
            <a:solidFill>
              <a:srgbClr val="6C8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B3BC596-2B6C-BED1-965F-1921B467F05F}"/>
              </a:ext>
            </a:extLst>
          </p:cNvPr>
          <p:cNvCxnSpPr>
            <a:cxnSpLocks/>
          </p:cNvCxnSpPr>
          <p:nvPr/>
        </p:nvCxnSpPr>
        <p:spPr>
          <a:xfrm>
            <a:off x="0" y="800100"/>
            <a:ext cx="12192000" cy="0"/>
          </a:xfrm>
          <a:prstGeom prst="line">
            <a:avLst/>
          </a:prstGeom>
          <a:ln w="38100">
            <a:solidFill>
              <a:srgbClr val="6C89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FD5F1AF0-6A25-ED57-104A-72FFCDC53DE9}"/>
              </a:ext>
            </a:extLst>
          </p:cNvPr>
          <p:cNvSpPr txBox="1">
            <a:spLocks/>
          </p:cNvSpPr>
          <p:nvPr/>
        </p:nvSpPr>
        <p:spPr>
          <a:xfrm>
            <a:off x="931065" y="152984"/>
            <a:ext cx="10515600" cy="488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Aging induces the reorganization of tissue phosphoproteome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3B87D2-E3E2-7045-6E94-B5D7CC558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F899-D894-4C2E-8B7C-F12A708AAA20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BE1ACE-C2B6-63CD-AB6E-9F1218593DA6}"/>
              </a:ext>
            </a:extLst>
          </p:cNvPr>
          <p:cNvSpPr txBox="1"/>
          <p:nvPr/>
        </p:nvSpPr>
        <p:spPr>
          <a:xfrm>
            <a:off x="778994" y="885154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CF8E02-EA9D-2578-CD2C-65A4C1479FC6}"/>
              </a:ext>
            </a:extLst>
          </p:cNvPr>
          <p:cNvSpPr txBox="1"/>
          <p:nvPr/>
        </p:nvSpPr>
        <p:spPr>
          <a:xfrm>
            <a:off x="3028176" y="88127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6B5350-9553-6308-2261-65C77F91C0E4}"/>
              </a:ext>
            </a:extLst>
          </p:cNvPr>
          <p:cNvSpPr txBox="1"/>
          <p:nvPr/>
        </p:nvSpPr>
        <p:spPr>
          <a:xfrm>
            <a:off x="7468791" y="901302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9B978E-5A03-838C-8F94-A811EEFAB686}"/>
              </a:ext>
            </a:extLst>
          </p:cNvPr>
          <p:cNvSpPr txBox="1"/>
          <p:nvPr/>
        </p:nvSpPr>
        <p:spPr>
          <a:xfrm>
            <a:off x="3729038" y="1798082"/>
            <a:ext cx="347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Pathways of Neurodegeneration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72A71A-66A8-2185-8018-F0039AF02EDB}"/>
              </a:ext>
            </a:extLst>
          </p:cNvPr>
          <p:cNvSpPr txBox="1"/>
          <p:nvPr/>
        </p:nvSpPr>
        <p:spPr>
          <a:xfrm>
            <a:off x="3729038" y="2463456"/>
            <a:ext cx="347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Synaptic vesicle cycle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3A1F74-A697-98A7-417B-9B9DA3D889C2}"/>
              </a:ext>
            </a:extLst>
          </p:cNvPr>
          <p:cNvSpPr txBox="1"/>
          <p:nvPr/>
        </p:nvSpPr>
        <p:spPr>
          <a:xfrm>
            <a:off x="3729038" y="3128830"/>
            <a:ext cx="347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Long-term potentiation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A4F995-F6B2-4F51-6FF8-29704E074B8B}"/>
              </a:ext>
            </a:extLst>
          </p:cNvPr>
          <p:cNvSpPr txBox="1"/>
          <p:nvPr/>
        </p:nvSpPr>
        <p:spPr>
          <a:xfrm>
            <a:off x="3729037" y="3794204"/>
            <a:ext cx="347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Glutamatergic synapse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AE9551-FBB0-07CF-02F2-F63ED4E0C9E6}"/>
              </a:ext>
            </a:extLst>
          </p:cNvPr>
          <p:cNvSpPr txBox="1"/>
          <p:nvPr/>
        </p:nvSpPr>
        <p:spPr>
          <a:xfrm>
            <a:off x="3748866" y="4459578"/>
            <a:ext cx="347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Ras signaling pathway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8A418C02-9B19-6C6E-85A3-657134907A3C}"/>
              </a:ext>
            </a:extLst>
          </p:cNvPr>
          <p:cNvSpPr/>
          <p:nvPr/>
        </p:nvSpPr>
        <p:spPr>
          <a:xfrm>
            <a:off x="3482817" y="3836851"/>
            <a:ext cx="261730" cy="3693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56263757-2080-5B5B-1D92-DE4C8D391B15}"/>
              </a:ext>
            </a:extLst>
          </p:cNvPr>
          <p:cNvSpPr/>
          <p:nvPr/>
        </p:nvSpPr>
        <p:spPr>
          <a:xfrm>
            <a:off x="3482817" y="4459578"/>
            <a:ext cx="261730" cy="3693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B8AF1476-78DF-437E-AE2D-20313E350A86}"/>
              </a:ext>
            </a:extLst>
          </p:cNvPr>
          <p:cNvSpPr/>
          <p:nvPr/>
        </p:nvSpPr>
        <p:spPr>
          <a:xfrm rot="10800000">
            <a:off x="3494047" y="3081288"/>
            <a:ext cx="261730" cy="3693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B7439D68-0BD8-44E3-4B92-6D6A50664690}"/>
              </a:ext>
            </a:extLst>
          </p:cNvPr>
          <p:cNvSpPr/>
          <p:nvPr/>
        </p:nvSpPr>
        <p:spPr>
          <a:xfrm rot="10800000">
            <a:off x="3513043" y="2458561"/>
            <a:ext cx="261730" cy="3693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E09F1966-8EF3-5A89-D680-EEA84960F5F5}"/>
              </a:ext>
            </a:extLst>
          </p:cNvPr>
          <p:cNvSpPr/>
          <p:nvPr/>
        </p:nvSpPr>
        <p:spPr>
          <a:xfrm rot="10800000">
            <a:off x="3482817" y="1784217"/>
            <a:ext cx="261730" cy="3693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6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481"/>
    </mc:Choice>
    <mc:Fallback>
      <p:transition spd="slow" advTm="183481"/>
    </mc:Fallback>
  </mc:AlternateContent>
  <p:extLst>
    <p:ext uri="{3A86A75C-4F4B-4683-9AE1-C65F6400EC91}">
      <p14:laserTraceLst xmlns:p14="http://schemas.microsoft.com/office/powerpoint/2010/main">
        <p14:tracePtLst>
          <p14:tracePt t="1081" x="9590088" y="4586288"/>
          <p14:tracePt t="1096" x="9518650" y="4514850"/>
          <p14:tracePt t="1114" x="9404350" y="4429125"/>
          <p14:tracePt t="1114" x="9375775" y="4414838"/>
          <p14:tracePt t="1130" x="9347200" y="4400550"/>
          <p14:tracePt t="1163" x="9332913" y="4400550"/>
          <p14:tracePt t="1529" x="9304338" y="4400550"/>
          <p14:tracePt t="1537" x="9261475" y="4400550"/>
          <p14:tracePt t="1546" x="9218613" y="4429125"/>
          <p14:tracePt t="1563" x="9161463" y="4457700"/>
          <p14:tracePt t="1580" x="9118600" y="4486275"/>
          <p14:tracePt t="1596" x="9104313" y="4514850"/>
          <p14:tracePt t="1613" x="9075738" y="4586288"/>
          <p14:tracePt t="1629" x="9004300" y="4643438"/>
          <p14:tracePt t="1646" x="8918575" y="4729163"/>
          <p14:tracePt t="1663" x="8804275" y="4829175"/>
          <p14:tracePt t="1680" x="8632825" y="4914900"/>
          <p14:tracePt t="1696" x="8432800" y="5000625"/>
          <p14:tracePt t="1714" x="8032750" y="5172075"/>
          <p14:tracePt t="1730" x="7832725" y="5229225"/>
          <p14:tracePt t="1746" x="7289800" y="5443538"/>
          <p14:tracePt t="1764" x="7018338" y="5514975"/>
          <p14:tracePt t="1780" x="6904038" y="5529263"/>
          <p14:tracePt t="1986" x="6889750" y="5529263"/>
          <p14:tracePt t="1994" x="6761163" y="5600700"/>
          <p14:tracePt t="2001" x="6604000" y="5672138"/>
          <p14:tracePt t="2013" x="6461125" y="5729288"/>
          <p14:tracePt t="2030" x="6218238" y="5915025"/>
          <p14:tracePt t="2046" x="6016625" y="6100763"/>
          <p14:tracePt t="2063" x="5873750" y="6172200"/>
          <p14:tracePt t="2079" x="5673725" y="6286500"/>
          <p14:tracePt t="2096" x="5430838" y="6386513"/>
          <p14:tracePt t="2114" x="5159375" y="6457950"/>
          <p14:tracePt t="2114" x="5030788" y="6500813"/>
          <p14:tracePt t="2130" x="4902200" y="6529388"/>
          <p14:tracePt t="2146" x="4530725" y="6586538"/>
          <p14:tracePt t="2163" x="4330700" y="6586538"/>
          <p14:tracePt t="2180" x="4116388" y="6586538"/>
          <p14:tracePt t="2196" x="3902075" y="6543675"/>
          <p14:tracePt t="2213" x="3673475" y="6400800"/>
          <p14:tracePt t="2230" x="3459163" y="6215063"/>
          <p14:tracePt t="2246" x="3373438" y="6100763"/>
          <p14:tracePt t="2263" x="3359150" y="6072188"/>
          <p14:tracePt t="2280" x="3359150" y="6057900"/>
          <p14:tracePt t="2426" x="3373438" y="6086475"/>
          <p14:tracePt t="2434" x="3416300" y="6129338"/>
          <p14:tracePt t="2442" x="3430588" y="6143625"/>
          <p14:tracePt t="2449" x="3430588" y="6157913"/>
          <p14:tracePt t="2463" x="3444875" y="6157913"/>
          <p14:tracePt t="2480" x="3459163" y="6157913"/>
          <p14:tracePt t="2496" x="3473450" y="6143625"/>
          <p14:tracePt t="2514" x="3473450" y="6129338"/>
          <p14:tracePt t="2514" x="3487738" y="6129338"/>
          <p14:tracePt t="2530" x="3487738" y="6115050"/>
          <p14:tracePt t="2546" x="3516313" y="5986463"/>
          <p14:tracePt t="2563" x="3559175" y="5815013"/>
          <p14:tracePt t="2579" x="3630613" y="5586413"/>
          <p14:tracePt t="2596" x="3673475" y="5429250"/>
          <p14:tracePt t="2613" x="3702050" y="5300663"/>
          <p14:tracePt t="2629" x="3702050" y="5114925"/>
          <p14:tracePt t="2646" x="3702050" y="4914900"/>
          <p14:tracePt t="2664" x="3702050" y="4729163"/>
          <p14:tracePt t="2679" x="3702050" y="4614863"/>
          <p14:tracePt t="2696" x="3702050" y="4572000"/>
          <p14:tracePt t="2714" x="3687763" y="4529138"/>
          <p14:tracePt t="2714" x="3673475" y="4529138"/>
          <p14:tracePt t="2730" x="3673475" y="4514850"/>
          <p14:tracePt t="2763" x="3673475" y="4500563"/>
          <p14:tracePt t="2780" x="3673475" y="4486275"/>
          <p14:tracePt t="2817" x="3659188" y="4486275"/>
          <p14:tracePt t="2834" x="3659188" y="4471988"/>
          <p14:tracePt t="2922" x="3644900" y="4471988"/>
          <p14:tracePt t="2931" x="3630613" y="4471988"/>
          <p14:tracePt t="2938" x="3616325" y="4471988"/>
          <p14:tracePt t="2946" x="3616325" y="4457700"/>
          <p14:tracePt t="2963" x="3587750" y="4457700"/>
          <p14:tracePt t="2980" x="3559175" y="4429125"/>
          <p14:tracePt t="2996" x="3516313" y="4386263"/>
          <p14:tracePt t="3012" x="3459163" y="4329113"/>
          <p14:tracePt t="3030" x="3416300" y="4257675"/>
          <p14:tracePt t="3047" x="3387725" y="4229100"/>
          <p14:tracePt t="3063" x="3387725" y="4200525"/>
          <p14:tracePt t="3096" x="3373438" y="4200525"/>
          <p14:tracePt t="3113" x="3373438" y="4186238"/>
          <p14:tracePt t="3130" x="3373438" y="4171950"/>
          <p14:tracePt t="3163" x="3373438" y="4157663"/>
          <p14:tracePt t="3234" x="3373438" y="4143375"/>
          <p14:tracePt t="3249" x="3359150" y="4100513"/>
          <p14:tracePt t="3258" x="3359150" y="4043363"/>
          <p14:tracePt t="3265" x="3359150" y="4000500"/>
          <p14:tracePt t="3279" x="3359150" y="3943350"/>
          <p14:tracePt t="3296" x="3373438" y="3814763"/>
          <p14:tracePt t="3314" x="3402013" y="3671888"/>
          <p14:tracePt t="3314" x="3402013" y="3629025"/>
          <p14:tracePt t="3330" x="3416300" y="3600450"/>
          <p14:tracePt t="3346" x="3416300" y="3486150"/>
          <p14:tracePt t="3363" x="3416300" y="3400425"/>
          <p14:tracePt t="3380" x="3416300" y="3300413"/>
          <p14:tracePt t="3396" x="3387725" y="3143250"/>
          <p14:tracePt t="3413" x="3373438" y="3071813"/>
          <p14:tracePt t="3429" x="3359150" y="3028950"/>
          <p14:tracePt t="3447" x="3359150" y="3014663"/>
          <p14:tracePt t="3463" x="3344863" y="2986088"/>
          <p14:tracePt t="3479" x="3344863" y="2971800"/>
          <p14:tracePt t="3496" x="3344863" y="2943225"/>
          <p14:tracePt t="3514" x="3344863" y="2914650"/>
          <p14:tracePt t="3553" x="3344863" y="2900363"/>
          <p14:tracePt t="3634" x="3344863" y="2871788"/>
          <p14:tracePt t="3641" x="3344863" y="2857500"/>
          <p14:tracePt t="3649" x="3344863" y="2843213"/>
          <p14:tracePt t="3663" x="3344863" y="2814638"/>
          <p14:tracePt t="3680" x="3344863" y="2757488"/>
          <p14:tracePt t="3696" x="3330575" y="2728913"/>
          <p14:tracePt t="3713" x="3330575" y="2714625"/>
          <p14:tracePt t="3714" x="3330575" y="2686050"/>
          <p14:tracePt t="3730" x="3316288" y="2671763"/>
          <p14:tracePt t="3731" x="3316288" y="2657475"/>
          <p14:tracePt t="3746" x="3316288" y="2600325"/>
          <p14:tracePt t="3763" x="3302000" y="2500313"/>
          <p14:tracePt t="3780" x="3287713" y="2386013"/>
          <p14:tracePt t="3796" x="3287713" y="2257425"/>
          <p14:tracePt t="3812" x="3287713" y="2214563"/>
          <p14:tracePt t="3829" x="3287713" y="2200275"/>
          <p14:tracePt t="3846" x="3287713" y="2185988"/>
          <p14:tracePt t="3863" x="3273425" y="2185988"/>
          <p14:tracePt t="3906" x="3273425" y="2171700"/>
          <p14:tracePt t="10202" x="3259138" y="2171700"/>
          <p14:tracePt t="10209" x="3230563" y="2171700"/>
          <p14:tracePt t="10229" x="3173413" y="2200275"/>
          <p14:tracePt t="10434" x="3173413" y="2185988"/>
          <p14:tracePt t="10449" x="3173413" y="2171700"/>
          <p14:tracePt t="10458" x="3173413" y="2157413"/>
          <p14:tracePt t="10465" x="3159125" y="2143125"/>
          <p14:tracePt t="10479" x="3159125" y="2114550"/>
          <p14:tracePt t="10496" x="3144838" y="2071688"/>
          <p14:tracePt t="10513" x="3130550" y="2028825"/>
          <p14:tracePt t="10514" x="3116263" y="2014538"/>
          <p14:tracePt t="10529" x="3101975" y="1985963"/>
          <p14:tracePt t="10546" x="3073400" y="1943100"/>
          <p14:tracePt t="10563" x="3059113" y="1914525"/>
          <p14:tracePt t="10579" x="3030538" y="1843088"/>
          <p14:tracePt t="10596" x="2987675" y="1785938"/>
          <p14:tracePt t="10612" x="2944813" y="1728788"/>
          <p14:tracePt t="10629" x="2916238" y="1700213"/>
          <p14:tracePt t="10646" x="2901950" y="1685925"/>
          <p14:tracePt t="10663" x="2873375" y="1671638"/>
          <p14:tracePt t="10680" x="2844800" y="1657350"/>
          <p14:tracePt t="10696" x="2787650" y="1643063"/>
          <p14:tracePt t="10698" x="2759075" y="1628775"/>
          <p14:tracePt t="10714" x="2701925" y="1585913"/>
          <p14:tracePt t="10729" x="2673350" y="1585913"/>
          <p14:tracePt t="10746" x="2601913" y="1543050"/>
          <p14:tracePt t="10763" x="2573338" y="1543050"/>
          <p14:tracePt t="10780" x="2544763" y="1543050"/>
          <p14:tracePt t="10796" x="2530475" y="1543050"/>
          <p14:tracePt t="10813" x="2516188" y="1543050"/>
          <p14:tracePt t="10849" x="2501900" y="1543050"/>
          <p14:tracePt t="11145" x="2473325" y="1543050"/>
          <p14:tracePt t="11153" x="2444750" y="1543050"/>
          <p14:tracePt t="11163" x="2430463" y="1543050"/>
          <p14:tracePt t="11180" x="2416175" y="1543050"/>
          <p14:tracePt t="11196" x="2387600" y="1543050"/>
          <p14:tracePt t="11213" x="2373313" y="1543050"/>
          <p14:tracePt t="11229" x="2316163" y="1543050"/>
          <p14:tracePt t="11246" x="2273300" y="1543050"/>
          <p14:tracePt t="11263" x="2230438" y="1543050"/>
          <p14:tracePt t="11279" x="2216150" y="1543050"/>
          <p14:tracePt t="11297" x="2187575" y="1543050"/>
          <p14:tracePt t="11314" x="2144713" y="1543050"/>
          <p14:tracePt t="11330" x="2130425" y="1543050"/>
          <p14:tracePt t="11346" x="2101850" y="1543050"/>
          <p14:tracePt t="11363" x="2087563" y="1543050"/>
          <p14:tracePt t="11379" x="2073275" y="1543050"/>
          <p14:tracePt t="11396" x="2058988" y="1543050"/>
          <p14:tracePt t="11412" x="2044700" y="1543050"/>
          <p14:tracePt t="11430" x="2028825" y="1543050"/>
          <p14:tracePt t="11446" x="2000250" y="1543050"/>
          <p14:tracePt t="11463" x="1971675" y="1543050"/>
          <p14:tracePt t="11480" x="1943100" y="1543050"/>
          <p14:tracePt t="11496" x="1914525" y="1543050"/>
          <p14:tracePt t="11514" x="1871663" y="1543050"/>
          <p14:tracePt t="11530" x="1857375" y="1543050"/>
          <p14:tracePt t="11530" x="1843088" y="1543050"/>
          <p14:tracePt t="11546" x="1800225" y="1543050"/>
          <p14:tracePt t="11563" x="1785938" y="1543050"/>
          <p14:tracePt t="11579" x="1743075" y="1543050"/>
          <p14:tracePt t="11596" x="1700213" y="1543050"/>
          <p14:tracePt t="11613" x="1685925" y="1543050"/>
          <p14:tracePt t="11630" x="1671638" y="1543050"/>
          <p14:tracePt t="11646" x="1657350" y="1543050"/>
          <p14:tracePt t="11662" x="1643063" y="1543050"/>
          <p14:tracePt t="11738" x="1643063" y="1557338"/>
          <p14:tracePt t="11745" x="1671638" y="1557338"/>
          <p14:tracePt t="11763" x="1771650" y="1571625"/>
          <p14:tracePt t="11779" x="1900238" y="1543050"/>
          <p14:tracePt t="11796" x="2014538" y="1514475"/>
          <p14:tracePt t="11813" x="2058988" y="1485900"/>
          <p14:tracePt t="11829" x="2087563" y="1485900"/>
          <p14:tracePt t="11846" x="2101850" y="1485900"/>
          <p14:tracePt t="11863" x="2116138" y="1471613"/>
          <p14:tracePt t="11938" x="2130425" y="1471613"/>
          <p14:tracePt t="11945" x="2144713" y="1471613"/>
          <p14:tracePt t="11962" x="2159000" y="1471613"/>
          <p14:tracePt t="11979" x="2173288" y="1471613"/>
          <p14:tracePt t="11996" x="2201863" y="1471613"/>
          <p14:tracePt t="12013" x="2216150" y="1471613"/>
          <p14:tracePt t="12030" x="2244725" y="1485900"/>
          <p14:tracePt t="12046" x="2259013" y="1500188"/>
          <p14:tracePt t="12063" x="2273300" y="1514475"/>
          <p14:tracePt t="12081" x="2287588" y="1514475"/>
          <p14:tracePt t="12096" x="2287588" y="1528763"/>
          <p14:tracePt t="12113" x="2301875" y="1528763"/>
          <p14:tracePt t="12138" x="2316163" y="1543050"/>
          <p14:tracePt t="12162" x="2330450" y="1543050"/>
          <p14:tracePt t="12180" x="2359025" y="1571625"/>
          <p14:tracePt t="12196" x="2359025" y="1585913"/>
          <p14:tracePt t="12212" x="2373313" y="1614488"/>
          <p14:tracePt t="12230" x="2401888" y="1628775"/>
          <p14:tracePt t="12246" x="2416175" y="1657350"/>
          <p14:tracePt t="12263" x="2459038" y="1685925"/>
          <p14:tracePt t="12279" x="2487613" y="1700213"/>
          <p14:tracePt t="12296" x="2516188" y="1714500"/>
          <p14:tracePt t="12313" x="2530475" y="1728788"/>
          <p14:tracePt t="12329" x="2530475" y="1743075"/>
          <p14:tracePt t="12346" x="2544763" y="1743075"/>
          <p14:tracePt t="12379" x="2559050" y="1743075"/>
          <p14:tracePt t="12396" x="2573338" y="1743075"/>
          <p14:tracePt t="12417" x="2587625" y="1757363"/>
          <p14:tracePt t="12429" x="2601913" y="1771650"/>
          <p14:tracePt t="12446" x="2601913" y="1814513"/>
          <p14:tracePt t="12463" x="2616200" y="1843088"/>
          <p14:tracePt t="12479" x="2630488" y="1857375"/>
          <p14:tracePt t="12496" x="2630488" y="1900238"/>
          <p14:tracePt t="12512" x="2630488" y="1971675"/>
          <p14:tracePt t="12529" x="2630488" y="2043113"/>
          <p14:tracePt t="12546" x="2601913" y="2143125"/>
          <p14:tracePt t="12563" x="2587625" y="2171700"/>
          <p14:tracePt t="12579" x="2587625" y="2185988"/>
          <p14:tracePt t="14113" x="2601913" y="2243138"/>
          <p14:tracePt t="14121" x="2601913" y="2257425"/>
          <p14:tracePt t="14138" x="2630488" y="2257425"/>
          <p14:tracePt t="14146" x="2630488" y="2200275"/>
          <p14:tracePt t="14163" x="2673350" y="2085975"/>
          <p14:tracePt t="14179" x="2701925" y="1985963"/>
          <p14:tracePt t="14196" x="2730500" y="1885950"/>
          <p14:tracePt t="14213" x="2773363" y="1785938"/>
          <p14:tracePt t="14229" x="2801938" y="1771650"/>
          <p14:tracePt t="14246" x="2801938" y="1757363"/>
          <p14:tracePt t="14290" x="2816225" y="1757363"/>
          <p14:tracePt t="14302" x="2816225" y="1743075"/>
          <p14:tracePt t="14313" x="2816225" y="1728788"/>
          <p14:tracePt t="14330" x="2816225" y="1714500"/>
          <p14:tracePt t="14346" x="2830513" y="1714500"/>
          <p14:tracePt t="14379" x="2830513" y="1700213"/>
          <p14:tracePt t="14425" x="2844800" y="1700213"/>
          <p14:tracePt t="14433" x="2844800" y="1685925"/>
          <p14:tracePt t="14465" x="2844800" y="1671638"/>
          <p14:tracePt t="14481" x="2844800" y="1657350"/>
          <p14:tracePt t="14586" x="2844800" y="1671638"/>
          <p14:tracePt t="14594" x="2844800" y="1700213"/>
          <p14:tracePt t="14601" x="2859088" y="1743075"/>
          <p14:tracePt t="14612" x="2901950" y="1800225"/>
          <p14:tracePt t="14629" x="2959100" y="1900238"/>
          <p14:tracePt t="14646" x="3001963" y="1971675"/>
          <p14:tracePt t="14663" x="3030538" y="2028825"/>
          <p14:tracePt t="14679" x="3044825" y="2057400"/>
          <p14:tracePt t="14696" x="3059113" y="2100263"/>
          <p14:tracePt t="14714" x="3073400" y="2157413"/>
          <p14:tracePt t="14729" x="3073400" y="2171700"/>
          <p14:tracePt t="14746" x="3073400" y="2271713"/>
          <p14:tracePt t="14763" x="3073400" y="2357438"/>
          <p14:tracePt t="14779" x="3073400" y="2457450"/>
          <p14:tracePt t="14796" x="3059113" y="2557463"/>
          <p14:tracePt t="14813" x="3044825" y="2628900"/>
          <p14:tracePt t="14829" x="3016250" y="2700338"/>
          <p14:tracePt t="14846" x="3016250" y="2786063"/>
          <p14:tracePt t="14863" x="3016250" y="2857500"/>
          <p14:tracePt t="14879" x="3016250" y="2957513"/>
          <p14:tracePt t="14896" x="3016250" y="3071813"/>
          <p14:tracePt t="14913" x="3016250" y="3186113"/>
          <p14:tracePt t="14929" x="3016250" y="3314700"/>
          <p14:tracePt t="14946" x="3016250" y="3514725"/>
          <p14:tracePt t="14963" x="3016250" y="3629025"/>
          <p14:tracePt t="14979" x="3016250" y="3757613"/>
          <p14:tracePt t="14996" x="3016250" y="3857625"/>
          <p14:tracePt t="15013" x="3016250" y="3957638"/>
          <p14:tracePt t="15029" x="3016250" y="4057650"/>
          <p14:tracePt t="15047" x="3016250" y="4157663"/>
          <p14:tracePt t="15063" x="3001963" y="4257675"/>
          <p14:tracePt t="15079" x="3001963" y="4357688"/>
          <p14:tracePt t="15096" x="3001963" y="4457700"/>
          <p14:tracePt t="15112" x="2987675" y="4572000"/>
          <p14:tracePt t="15129" x="2973388" y="4657725"/>
          <p14:tracePt t="15146" x="2959100" y="4743450"/>
          <p14:tracePt t="15163" x="2930525" y="4872038"/>
          <p14:tracePt t="15180" x="2916238" y="4929188"/>
          <p14:tracePt t="15196" x="2901950" y="4986338"/>
          <p14:tracePt t="15213" x="2887663" y="5072063"/>
          <p14:tracePt t="15229" x="2873375" y="5186363"/>
          <p14:tracePt t="15246" x="2859088" y="5300663"/>
          <p14:tracePt t="15263" x="2816225" y="5414963"/>
          <p14:tracePt t="15279" x="2787650" y="5486400"/>
          <p14:tracePt t="15296" x="2773363" y="5572125"/>
          <p14:tracePt t="15313" x="2759075" y="5643563"/>
          <p14:tracePt t="15329" x="2744788" y="5743575"/>
          <p14:tracePt t="15346" x="2701925" y="5886450"/>
          <p14:tracePt t="15363" x="2673350" y="5986463"/>
          <p14:tracePt t="15379" x="2644775" y="6057900"/>
          <p14:tracePt t="15396" x="2616200" y="6115050"/>
          <p14:tracePt t="15413" x="2601913" y="6186488"/>
          <p14:tracePt t="15429" x="2573338" y="6243638"/>
          <p14:tracePt t="15446" x="2559050" y="6300788"/>
          <p14:tracePt t="15463" x="2544763" y="6329363"/>
          <p14:tracePt t="15479" x="2516188" y="6357938"/>
          <p14:tracePt t="15496" x="2473325" y="6372225"/>
          <p14:tracePt t="15513" x="2416175" y="6372225"/>
          <p14:tracePt t="15530" x="2401888" y="6329363"/>
          <p14:tracePt t="15530" x="2401888" y="6315075"/>
          <p14:tracePt t="15897" x="2387600" y="6329363"/>
          <p14:tracePt t="15922" x="2387600" y="6343650"/>
          <p14:tracePt t="15930" x="2373313" y="6343650"/>
          <p14:tracePt t="15946" x="2373313" y="6357938"/>
          <p14:tracePt t="15963" x="2344738" y="6372225"/>
          <p14:tracePt t="15980" x="2330450" y="6372225"/>
          <p14:tracePt t="15996" x="2316163" y="6386513"/>
          <p14:tracePt t="16013" x="2287588" y="6400800"/>
          <p14:tracePt t="16029" x="2259013" y="6415088"/>
          <p14:tracePt t="16046" x="2216150" y="6443663"/>
          <p14:tracePt t="16063" x="2173288" y="6443663"/>
          <p14:tracePt t="16079" x="2101850" y="6443663"/>
          <p14:tracePt t="16096" x="2014538" y="6443663"/>
          <p14:tracePt t="16113" x="1943100" y="6443663"/>
          <p14:tracePt t="16129" x="1914525" y="6443663"/>
          <p14:tracePt t="16146" x="1885950" y="6443663"/>
          <p14:tracePt t="16163" x="1871663" y="6443663"/>
          <p14:tracePt t="16186" x="1857375" y="6443663"/>
          <p14:tracePt t="16201" x="1843088" y="6443663"/>
          <p14:tracePt t="16213" x="1828800" y="6443663"/>
          <p14:tracePt t="16229" x="1814513" y="6443663"/>
          <p14:tracePt t="16246" x="1800225" y="6415088"/>
          <p14:tracePt t="16263" x="1785938" y="6415088"/>
          <p14:tracePt t="16279" x="1785938" y="6400800"/>
          <p14:tracePt t="16313" x="1771650" y="6400800"/>
          <p14:tracePt t="16329" x="1757363" y="6386513"/>
          <p14:tracePt t="16346" x="1743075" y="6386513"/>
          <p14:tracePt t="16363" x="1714500" y="6386513"/>
          <p14:tracePt t="16379" x="1700213" y="6386513"/>
          <p14:tracePt t="16396" x="1685925" y="6386513"/>
          <p14:tracePt t="16413" x="1657350" y="6372225"/>
          <p14:tracePt t="16446" x="1628775" y="6357938"/>
          <p14:tracePt t="16462" x="1614488" y="6357938"/>
          <p14:tracePt t="16479" x="1600200" y="6357938"/>
          <p14:tracePt t="16496" x="1585913" y="6357938"/>
          <p14:tracePt t="16512" x="1571625" y="6357938"/>
          <p14:tracePt t="16529" x="1557338" y="6357938"/>
          <p14:tracePt t="16530" x="1543050" y="6357938"/>
          <p14:tracePt t="16546" x="1528763" y="6357938"/>
          <p14:tracePt t="16563" x="1514475" y="6357938"/>
          <p14:tracePt t="16579" x="1500188" y="6357938"/>
          <p14:tracePt t="16596" x="1485900" y="6357938"/>
          <p14:tracePt t="16613" x="1471613" y="6357938"/>
          <p14:tracePt t="16629" x="1443038" y="6357938"/>
          <p14:tracePt t="16663" x="1428750" y="6357938"/>
          <p14:tracePt t="16681" x="1414463" y="6357938"/>
          <p14:tracePt t="16713" x="1400175" y="6372225"/>
          <p14:tracePt t="16714" x="1385888" y="6372225"/>
          <p14:tracePt t="16730" x="1371600" y="6386513"/>
          <p14:tracePt t="16746" x="1357313" y="6386513"/>
          <p14:tracePt t="16762" x="1343025" y="6386513"/>
          <p14:tracePt t="16793" x="1343025" y="6400800"/>
          <p14:tracePt t="16809" x="1328738" y="6400800"/>
          <p14:tracePt t="16841" x="1314450" y="6415088"/>
          <p14:tracePt t="16849" x="1300163" y="6429375"/>
          <p14:tracePt t="16863" x="1285875" y="6443663"/>
          <p14:tracePt t="16880" x="1285875" y="6457950"/>
          <p14:tracePt t="16896" x="1271588" y="6457950"/>
          <p14:tracePt t="16913" x="1271588" y="6472238"/>
          <p14:tracePt t="16929" x="1257300" y="6472238"/>
          <p14:tracePt t="16946" x="1257300" y="6500813"/>
          <p14:tracePt t="16963" x="1243013" y="6515100"/>
          <p14:tracePt t="16979" x="1243013" y="6529388"/>
          <p14:tracePt t="16996" x="1243013" y="6557963"/>
          <p14:tracePt t="17013" x="1243013" y="6572250"/>
          <p14:tracePt t="17029" x="1243013" y="6586538"/>
          <p14:tracePt t="17063" x="1243013" y="6600825"/>
          <p14:tracePt t="17079" x="1257300" y="6615113"/>
          <p14:tracePt t="17096" x="1257300" y="6629400"/>
          <p14:tracePt t="17114" x="1271588" y="6643688"/>
          <p14:tracePt t="17129" x="1285875" y="6643688"/>
          <p14:tracePt t="17185" x="1300163" y="6643688"/>
          <p14:tracePt t="17193" x="1314450" y="6657975"/>
          <p14:tracePt t="17217" x="1328738" y="6672263"/>
          <p14:tracePt t="17233" x="1343025" y="6686550"/>
          <p14:tracePt t="17249" x="1357313" y="6686550"/>
          <p14:tracePt t="17265" x="1371600" y="6686550"/>
          <p14:tracePt t="17279" x="1385888" y="6686550"/>
          <p14:tracePt t="17296" x="1400175" y="6686550"/>
          <p14:tracePt t="17313" x="1414463" y="6700838"/>
          <p14:tracePt t="17329" x="1428750" y="6700838"/>
          <p14:tracePt t="17347" x="1443038" y="6700838"/>
          <p14:tracePt t="17362" x="1471613" y="6700838"/>
          <p14:tracePt t="17379" x="1500188" y="6700838"/>
          <p14:tracePt t="17396" x="1528763" y="6700838"/>
          <p14:tracePt t="17413" x="1543050" y="6700838"/>
          <p14:tracePt t="17429" x="1571625" y="6700838"/>
          <p14:tracePt t="17446" x="1585913" y="6700838"/>
          <p14:tracePt t="17463" x="1614488" y="6700838"/>
          <p14:tracePt t="17480" x="1628775" y="6672263"/>
          <p14:tracePt t="17496" x="1657350" y="6643688"/>
          <p14:tracePt t="17513" x="1671638" y="6615113"/>
          <p14:tracePt t="17529" x="1700213" y="6586538"/>
          <p14:tracePt t="17546" x="1700213" y="6557963"/>
          <p14:tracePt t="17563" x="1714500" y="6529388"/>
          <p14:tracePt t="17580" x="1714500" y="6515100"/>
          <p14:tracePt t="17596" x="1714500" y="6500813"/>
          <p14:tracePt t="17613" x="1714500" y="6486525"/>
          <p14:tracePt t="17630" x="1714500" y="6472238"/>
          <p14:tracePt t="17649" x="1714500" y="6457950"/>
          <p14:tracePt t="17665" x="1700213" y="6443663"/>
          <p14:tracePt t="17679" x="1700213" y="6429375"/>
          <p14:tracePt t="17696" x="1671638" y="6415088"/>
          <p14:tracePt t="17714" x="1657350" y="6400800"/>
          <p14:tracePt t="17745" x="1643063" y="6386513"/>
          <p14:tracePt t="17769" x="1614488" y="6386513"/>
          <p14:tracePt t="17779" x="1614488" y="6372225"/>
          <p14:tracePt t="17796" x="1600200" y="6357938"/>
          <p14:tracePt t="17813" x="1571625" y="6343650"/>
          <p14:tracePt t="17829" x="1557338" y="6329363"/>
          <p14:tracePt t="17846" x="1543050" y="6329363"/>
          <p14:tracePt t="17863" x="1528763" y="6329363"/>
          <p14:tracePt t="17879" x="1514475" y="6329363"/>
          <p14:tracePt t="17896" x="1485900" y="6329363"/>
          <p14:tracePt t="17913" x="1471613" y="6329363"/>
          <p14:tracePt t="17929" x="1457325" y="6329363"/>
          <p14:tracePt t="17946" x="1414463" y="6329363"/>
          <p14:tracePt t="17963" x="1371600" y="6329363"/>
          <p14:tracePt t="17979" x="1357313" y="6329363"/>
          <p14:tracePt t="17996" x="1328738" y="6329363"/>
          <p14:tracePt t="18013" x="1300163" y="6329363"/>
          <p14:tracePt t="18046" x="1285875" y="6329363"/>
          <p14:tracePt t="18063" x="1271588" y="6343650"/>
          <p14:tracePt t="18079" x="1271588" y="6357938"/>
          <p14:tracePt t="18096" x="1257300" y="6386513"/>
          <p14:tracePt t="18112" x="1243013" y="6400800"/>
          <p14:tracePt t="18129" x="1228725" y="6429375"/>
          <p14:tracePt t="18146" x="1214438" y="6457950"/>
          <p14:tracePt t="18162" x="1200150" y="6500813"/>
          <p14:tracePt t="18180" x="1200150" y="6515100"/>
          <p14:tracePt t="18196" x="1200150" y="6529388"/>
          <p14:tracePt t="18217" x="1200150" y="6543675"/>
          <p14:tracePt t="18230" x="1200150" y="6557963"/>
          <p14:tracePt t="18246" x="1200150" y="6572250"/>
          <p14:tracePt t="18263" x="1200150" y="6600825"/>
          <p14:tracePt t="18279" x="1200150" y="6629400"/>
          <p14:tracePt t="18296" x="1200150" y="6643688"/>
          <p14:tracePt t="18313" x="1200150" y="6672263"/>
          <p14:tracePt t="18329" x="1200150" y="6686550"/>
          <p14:tracePt t="18346" x="1214438" y="6700838"/>
          <p14:tracePt t="18363" x="1228725" y="6715125"/>
          <p14:tracePt t="18379" x="1243013" y="6729413"/>
          <p14:tracePt t="18396" x="1257300" y="6729413"/>
          <p14:tracePt t="18413" x="1271588" y="6729413"/>
          <p14:tracePt t="18429" x="1285875" y="6743700"/>
          <p14:tracePt t="18446" x="1300163" y="6743700"/>
          <p14:tracePt t="18463" x="1328738" y="6757988"/>
          <p14:tracePt t="18479" x="1343025" y="6772275"/>
          <p14:tracePt t="18496" x="1371600" y="6772275"/>
          <p14:tracePt t="18513" x="1414463" y="6772275"/>
          <p14:tracePt t="18529" x="1443038" y="6772275"/>
          <p14:tracePt t="18546" x="1471613" y="6772275"/>
          <p14:tracePt t="18562" x="1500188" y="6772275"/>
          <p14:tracePt t="18579" x="1514475" y="6772275"/>
          <p14:tracePt t="18596" x="1543050" y="6772275"/>
          <p14:tracePt t="18613" x="1557338" y="6772275"/>
          <p14:tracePt t="18629" x="1571625" y="6772275"/>
          <p14:tracePt t="18646" x="1585913" y="6772275"/>
          <p14:tracePt t="18663" x="1600200" y="6772275"/>
          <p14:tracePt t="18681" x="1614488" y="6772275"/>
          <p14:tracePt t="18696" x="1614488" y="6757988"/>
          <p14:tracePt t="18722" x="1614488" y="6743700"/>
          <p14:tracePt t="18730" x="1628775" y="6743700"/>
          <p14:tracePt t="18746" x="1628775" y="6729413"/>
          <p14:tracePt t="18762" x="1628775" y="6715125"/>
          <p14:tracePt t="18779" x="1643063" y="6686550"/>
          <p14:tracePt t="18810" x="1643063" y="6672263"/>
          <p14:tracePt t="18829" x="1643063" y="6657975"/>
          <p14:tracePt t="18846" x="1643063" y="6643688"/>
          <p14:tracePt t="18863" x="1643063" y="6629400"/>
          <p14:tracePt t="18879" x="1657350" y="6615113"/>
          <p14:tracePt t="18896" x="1657350" y="6586538"/>
          <p14:tracePt t="18913" x="1657350" y="6572250"/>
          <p14:tracePt t="18947" x="1657350" y="6557963"/>
          <p14:tracePt t="18986" x="1657350" y="6543675"/>
          <p14:tracePt t="19009" x="1657350" y="6529388"/>
          <p14:tracePt t="19017" x="1657350" y="6515100"/>
          <p14:tracePt t="19049" x="1657350" y="6500813"/>
          <p14:tracePt t="19105" x="1657350" y="6486525"/>
          <p14:tracePt t="19130" x="1657350" y="6457950"/>
          <p14:tracePt t="19137" x="1643063" y="6443663"/>
          <p14:tracePt t="19146" x="1643063" y="6429375"/>
          <p14:tracePt t="19179" x="1643063" y="6415088"/>
          <p14:tracePt t="19196" x="1628775" y="6415088"/>
          <p14:tracePt t="19249" x="1614488" y="6415088"/>
          <p14:tracePt t="19273" x="1600200" y="6415088"/>
          <p14:tracePt t="19289" x="1600200" y="6400800"/>
          <p14:tracePt t="19304" x="1585913" y="6400800"/>
          <p14:tracePt t="19312" x="1571625" y="6400800"/>
          <p14:tracePt t="19329" x="1557338" y="6386513"/>
          <p14:tracePt t="19346" x="1528763" y="6372225"/>
          <p14:tracePt t="19362" x="1514475" y="6372225"/>
          <p14:tracePt t="19379" x="1485900" y="6372225"/>
          <p14:tracePt t="19396" x="1471613" y="6357938"/>
          <p14:tracePt t="19413" x="1428750" y="6357938"/>
          <p14:tracePt t="19429" x="1400175" y="6357938"/>
          <p14:tracePt t="19446" x="1385888" y="6357938"/>
          <p14:tracePt t="19465" x="1371600" y="6357938"/>
          <p14:tracePt t="19481" x="1357313" y="6357938"/>
          <p14:tracePt t="19513" x="1343025" y="6357938"/>
          <p14:tracePt t="19537" x="1328738" y="6357938"/>
          <p14:tracePt t="19547" x="1314450" y="6357938"/>
          <p14:tracePt t="19579" x="1300163" y="6357938"/>
          <p14:tracePt t="19596" x="1271588" y="6386513"/>
          <p14:tracePt t="19613" x="1257300" y="6386513"/>
          <p14:tracePt t="19629" x="1228725" y="6415088"/>
          <p14:tracePt t="19646" x="1171575" y="6457950"/>
          <p14:tracePt t="19662" x="1143000" y="6486525"/>
          <p14:tracePt t="19679" x="1128713" y="6486525"/>
          <p14:tracePt t="19696" x="1114425" y="6515100"/>
          <p14:tracePt t="19713" x="1100138" y="6515100"/>
          <p14:tracePt t="19738" x="1100138" y="6529388"/>
          <p14:tracePt t="19746" x="1100138" y="6543675"/>
          <p14:tracePt t="19762" x="1100138" y="6586538"/>
          <p14:tracePt t="19779" x="1085850" y="6643688"/>
          <p14:tracePt t="19796" x="1085850" y="6686550"/>
          <p14:tracePt t="19813" x="1085850" y="6743700"/>
          <p14:tracePt t="19829" x="1085850" y="6757988"/>
          <p14:tracePt t="19846" x="1085850" y="6772275"/>
          <p14:tracePt t="19881" x="1085850" y="6786563"/>
          <p14:tracePt t="19897" x="1100138" y="6786563"/>
          <p14:tracePt t="19914" x="1114425" y="6800850"/>
          <p14:tracePt t="19929" x="1128713" y="6800850"/>
          <p14:tracePt t="19946" x="1143000" y="6815138"/>
          <p14:tracePt t="19963" x="1185863" y="6815138"/>
          <p14:tracePt t="19979" x="1243013" y="6815138"/>
          <p14:tracePt t="19996" x="1285875" y="6815138"/>
          <p14:tracePt t="20013" x="1343025" y="6815138"/>
          <p14:tracePt t="20029" x="1371600" y="6815138"/>
          <p14:tracePt t="20046" x="1400175" y="6815138"/>
          <p14:tracePt t="20063" x="1414463" y="6815138"/>
          <p14:tracePt t="20079" x="1428750" y="6815138"/>
          <p14:tracePt t="20096" x="1443038" y="6815138"/>
          <p14:tracePt t="20113" x="1457325" y="6815138"/>
          <p14:tracePt t="20129" x="1471613" y="6800850"/>
          <p14:tracePt t="20146" x="1485900" y="6786563"/>
          <p14:tracePt t="20162" x="1500188" y="6743700"/>
          <p14:tracePt t="20179" x="1514475" y="6729413"/>
          <p14:tracePt t="20196" x="1514475" y="6715125"/>
          <p14:tracePt t="20213" x="1528763" y="6700838"/>
          <p14:tracePt t="20229" x="1528763" y="6672263"/>
          <p14:tracePt t="20263" x="1528763" y="6643688"/>
          <p14:tracePt t="20279" x="1528763" y="6629400"/>
          <p14:tracePt t="20313" x="1514475" y="6615113"/>
          <p14:tracePt t="20329" x="1514475" y="6600825"/>
          <p14:tracePt t="20346" x="1500188" y="6572250"/>
          <p14:tracePt t="20363" x="1485900" y="6529388"/>
          <p14:tracePt t="20379" x="1471613" y="6515100"/>
          <p14:tracePt t="20396" x="1471613" y="6500813"/>
          <p14:tracePt t="20413" x="1457325" y="6500813"/>
          <p14:tracePt t="20449" x="1443038" y="6500813"/>
          <p14:tracePt t="20474" x="1428750" y="6500813"/>
          <p14:tracePt t="20481" x="1414463" y="6500813"/>
          <p14:tracePt t="20497" x="1400175" y="6500813"/>
          <p14:tracePt t="20530" x="1385888" y="6500813"/>
          <p14:tracePt t="20601" x="1371600" y="6500813"/>
          <p14:tracePt t="20625" x="1371600" y="6515100"/>
          <p14:tracePt t="20681" x="1371600" y="6529388"/>
          <p14:tracePt t="20697" x="1371600" y="6543675"/>
          <p14:tracePt t="20713" x="1400175" y="6557963"/>
          <p14:tracePt t="20729" x="1400175" y="6572250"/>
          <p14:tracePt t="20746" x="1428750" y="6586538"/>
          <p14:tracePt t="20763" x="1471613" y="6600825"/>
          <p14:tracePt t="20779" x="1485900" y="6600825"/>
          <p14:tracePt t="20797" x="1500188" y="6600825"/>
          <p14:tracePt t="20813" x="1543050" y="6615113"/>
          <p14:tracePt t="20829" x="1600200" y="6615113"/>
          <p14:tracePt t="20846" x="1628775" y="6615113"/>
          <p14:tracePt t="20863" x="1657350" y="6629400"/>
          <p14:tracePt t="20879" x="1714500" y="6643688"/>
          <p14:tracePt t="20896" x="1785938" y="6657975"/>
          <p14:tracePt t="20913" x="1857375" y="6672263"/>
          <p14:tracePt t="20929" x="1914525" y="6686550"/>
          <p14:tracePt t="20946" x="1957388" y="6686550"/>
          <p14:tracePt t="20947" x="1985963" y="6686550"/>
          <p14:tracePt t="20962" x="2014538" y="6686550"/>
          <p14:tracePt t="20979" x="2058988" y="6686550"/>
          <p14:tracePt t="20996" x="2087563" y="6700838"/>
          <p14:tracePt t="21012" x="2130425" y="6715125"/>
          <p14:tracePt t="21029" x="2173288" y="6715125"/>
          <p14:tracePt t="21046" x="2216150" y="6715125"/>
          <p14:tracePt t="21063" x="2259013" y="6729413"/>
          <p14:tracePt t="21079" x="2330450" y="6729413"/>
          <p14:tracePt t="21096" x="2387600" y="6729413"/>
          <p14:tracePt t="21113" x="2430463" y="6729413"/>
          <p14:tracePt t="21114" x="2459038" y="6743700"/>
          <p14:tracePt t="21129" x="2473325" y="6743700"/>
          <p14:tracePt t="21146" x="2501900" y="6743700"/>
          <p14:tracePt t="21163" x="2530475" y="6743700"/>
          <p14:tracePt t="21179" x="2544763" y="6743700"/>
          <p14:tracePt t="21196" x="2559050" y="6743700"/>
          <p14:tracePt t="21212" x="2573338" y="6743700"/>
          <p14:tracePt t="21229" x="2587625" y="6743700"/>
          <p14:tracePt t="21245" x="2616200" y="6729413"/>
          <p14:tracePt t="21262" x="2630488" y="6715125"/>
          <p14:tracePt t="21279" x="2644775" y="6700838"/>
          <p14:tracePt t="21296" x="2659063" y="6700838"/>
          <p14:tracePt t="21330" x="2673350" y="6672263"/>
          <p14:tracePt t="21346" x="2687638" y="6657975"/>
          <p14:tracePt t="21362" x="2687638" y="6615113"/>
          <p14:tracePt t="21379" x="2687638" y="6586538"/>
          <p14:tracePt t="21396" x="2701925" y="6572250"/>
          <p14:tracePt t="21412" x="2701925" y="6557963"/>
          <p14:tracePt t="21429" x="2701925" y="6543675"/>
          <p14:tracePt t="21446" x="2701925" y="6515100"/>
          <p14:tracePt t="21463" x="2701925" y="6486525"/>
          <p14:tracePt t="21479" x="2687638" y="6443663"/>
          <p14:tracePt t="21496" x="2673350" y="6415088"/>
          <p14:tracePt t="21514" x="2673350" y="6400800"/>
          <p14:tracePt t="21529" x="2659063" y="6400800"/>
          <p14:tracePt t="21546" x="2644775" y="6386513"/>
          <p14:tracePt t="21563" x="2616200" y="6386513"/>
          <p14:tracePt t="21579" x="2601913" y="6386513"/>
          <p14:tracePt t="21596" x="2587625" y="6386513"/>
          <p14:tracePt t="21612" x="2573338" y="6372225"/>
          <p14:tracePt t="21629" x="2559050" y="6372225"/>
          <p14:tracePt t="21646" x="2544763" y="6372225"/>
          <p14:tracePt t="21663" x="2516188" y="6372225"/>
          <p14:tracePt t="21679" x="2501900" y="6372225"/>
          <p14:tracePt t="21697" x="2459038" y="6372225"/>
          <p14:tracePt t="21713" x="2444750" y="6372225"/>
          <p14:tracePt t="21729" x="2430463" y="6372225"/>
          <p14:tracePt t="21730" x="2416175" y="6372225"/>
          <p14:tracePt t="21753" x="2401888" y="6372225"/>
          <p14:tracePt t="21762" x="2387600" y="6372225"/>
          <p14:tracePt t="21779" x="2373313" y="6372225"/>
          <p14:tracePt t="21796" x="2359025" y="6372225"/>
          <p14:tracePt t="21812" x="2344738" y="6386513"/>
          <p14:tracePt t="21829" x="2330450" y="6386513"/>
          <p14:tracePt t="21846" x="2330450" y="6400800"/>
          <p14:tracePt t="21863" x="2316163" y="6400800"/>
          <p14:tracePt t="21879" x="2301875" y="6429375"/>
          <p14:tracePt t="21896" x="2287588" y="6429375"/>
          <p14:tracePt t="21913" x="2273300" y="6443663"/>
          <p14:tracePt t="21929" x="2259013" y="6472238"/>
          <p14:tracePt t="21946" x="2259013" y="6500813"/>
          <p14:tracePt t="21963" x="2244725" y="6529388"/>
          <p14:tracePt t="21979" x="2244725" y="6543675"/>
          <p14:tracePt t="21996" x="2244725" y="6572250"/>
          <p14:tracePt t="22012" x="2244725" y="6586538"/>
          <p14:tracePt t="22029" x="2244725" y="6615113"/>
          <p14:tracePt t="22046" x="2259013" y="6657975"/>
          <p14:tracePt t="22063" x="2287588" y="6715125"/>
          <p14:tracePt t="22079" x="2316163" y="6743700"/>
          <p14:tracePt t="22096" x="2330450" y="6757988"/>
          <p14:tracePt t="22113" x="2344738" y="6772275"/>
          <p14:tracePt t="22129" x="2359025" y="6772275"/>
          <p14:tracePt t="22130" x="2373313" y="6772275"/>
          <p14:tracePt t="22146" x="2373313" y="6786563"/>
          <p14:tracePt t="22162" x="2416175" y="6800850"/>
          <p14:tracePt t="22179" x="2444750" y="6800850"/>
          <p14:tracePt t="22196" x="2501900" y="6815138"/>
          <p14:tracePt t="22213" x="2559050" y="6815138"/>
          <p14:tracePt t="22229" x="2616200" y="6815138"/>
          <p14:tracePt t="22246" x="2644775" y="6815138"/>
          <p14:tracePt t="22262" x="2659063" y="6815138"/>
          <p14:tracePt t="22279" x="2673350" y="6815138"/>
          <p14:tracePt t="22296" x="2687638" y="6815138"/>
          <p14:tracePt t="22313" x="2687638" y="6800850"/>
          <p14:tracePt t="22329" x="2701925" y="6800850"/>
          <p14:tracePt t="22346" x="2716213" y="6786563"/>
          <p14:tracePt t="22363" x="2716213" y="6757988"/>
          <p14:tracePt t="22379" x="2716213" y="6743700"/>
          <p14:tracePt t="22401" x="2716213" y="6729413"/>
          <p14:tracePt t="22413" x="2716213" y="6715125"/>
          <p14:tracePt t="22429" x="2716213" y="6700838"/>
          <p14:tracePt t="22446" x="2716213" y="6672263"/>
          <p14:tracePt t="22462" x="2716213" y="6643688"/>
          <p14:tracePt t="22479" x="2716213" y="6629400"/>
          <p14:tracePt t="22633" x="2701925" y="6629400"/>
          <p14:tracePt t="23809" x="2701925" y="6615113"/>
          <p14:tracePt t="23817" x="2759075" y="6600825"/>
          <p14:tracePt t="23829" x="2801938" y="6572250"/>
          <p14:tracePt t="23845" x="2844800" y="6543675"/>
          <p14:tracePt t="23906" x="2844800" y="6515100"/>
          <p14:tracePt t="23913" x="2859088" y="6500813"/>
          <p14:tracePt t="23929" x="2873375" y="6472238"/>
          <p14:tracePt t="23946" x="2887663" y="6443663"/>
          <p14:tracePt t="23963" x="2901950" y="6400800"/>
          <p14:tracePt t="23979" x="2916238" y="6372225"/>
          <p14:tracePt t="24009" x="2916238" y="6357938"/>
          <p14:tracePt t="24058" x="2916238" y="6343650"/>
          <p14:tracePt t="24065" x="2916238" y="6315075"/>
          <p14:tracePt t="24073" x="2916238" y="6272213"/>
          <p14:tracePt t="24081" x="2916238" y="6215063"/>
          <p14:tracePt t="24096" x="2916238" y="6172200"/>
          <p14:tracePt t="24113" x="2916238" y="6072188"/>
          <p14:tracePt t="24129" x="2916238" y="5943600"/>
          <p14:tracePt t="24130" x="2916238" y="5900738"/>
          <p14:tracePt t="24146" x="2916238" y="5872163"/>
          <p14:tracePt t="24162" x="2930525" y="5815013"/>
          <p14:tracePt t="24179" x="2930525" y="5800725"/>
          <p14:tracePt t="24201" x="2930525" y="5786438"/>
          <p14:tracePt t="24281" x="2916238" y="5786438"/>
          <p14:tracePt t="24306" x="2901950" y="5786438"/>
          <p14:tracePt t="24322" x="2887663" y="5786438"/>
          <p14:tracePt t="24330" x="2873375" y="5786438"/>
          <p14:tracePt t="24346" x="2859088" y="5800725"/>
          <p14:tracePt t="24363" x="2801938" y="5829300"/>
          <p14:tracePt t="24379" x="2787650" y="5843588"/>
          <p14:tracePt t="24396" x="2759075" y="5843588"/>
          <p14:tracePt t="24412" x="2716213" y="5857875"/>
          <p14:tracePt t="24429" x="2673350" y="5872163"/>
          <p14:tracePt t="24446" x="2644775" y="5886450"/>
          <p14:tracePt t="24462" x="2630488" y="5886450"/>
          <p14:tracePt t="24479" x="2616200" y="5886450"/>
          <p14:tracePt t="28681" x="2616200" y="5857875"/>
          <p14:tracePt t="28689" x="2559050" y="5800725"/>
          <p14:tracePt t="28712" x="2444750" y="5672138"/>
          <p14:tracePt t="28729" x="2330450" y="5614988"/>
          <p14:tracePt t="28746" x="2187575" y="5543550"/>
          <p14:tracePt t="28762" x="2116138" y="5514975"/>
          <p14:tracePt t="28889" x="2130425" y="5514975"/>
          <p14:tracePt t="28905" x="2159000" y="5529263"/>
          <p14:tracePt t="28913" x="2159000" y="5543550"/>
          <p14:tracePt t="28929" x="2159000" y="5557838"/>
          <p14:tracePt t="28954" x="2173288" y="5557838"/>
          <p14:tracePt t="29113" x="2187575" y="5543550"/>
          <p14:tracePt t="29130" x="2201863" y="5514975"/>
          <p14:tracePt t="29146" x="2201863" y="5486400"/>
          <p14:tracePt t="29162" x="2230438" y="5457825"/>
          <p14:tracePt t="29179" x="2244725" y="5414963"/>
          <p14:tracePt t="29196" x="2287588" y="5343525"/>
          <p14:tracePt t="29213" x="2301875" y="5286375"/>
          <p14:tracePt t="29229" x="2316163" y="5214938"/>
          <p14:tracePt t="29246" x="2330450" y="5129213"/>
          <p14:tracePt t="29263" x="2330450" y="5086350"/>
          <p14:tracePt t="29279" x="2359025" y="5086350"/>
          <p14:tracePt t="29296" x="2359025" y="5114925"/>
          <p14:tracePt t="29313" x="2387600" y="5172075"/>
          <p14:tracePt t="29433" x="2387600" y="5200650"/>
          <p14:tracePt t="29446" x="2344738" y="5243513"/>
          <p14:tracePt t="29462" x="2344738" y="5286375"/>
          <p14:tracePt t="29479" x="2401888" y="5300663"/>
          <p14:tracePt t="29496" x="2459038" y="5257800"/>
          <p14:tracePt t="29512" x="2459038" y="5243513"/>
          <p14:tracePt t="29529" x="2473325" y="5200650"/>
          <p14:tracePt t="29530" x="2487613" y="5186363"/>
          <p14:tracePt t="29545" x="2501900" y="5143500"/>
          <p14:tracePt t="29562" x="2516188" y="5100638"/>
          <p14:tracePt t="29579" x="2544763" y="5057775"/>
          <p14:tracePt t="29595" x="2559050" y="4986338"/>
          <p14:tracePt t="29612" x="2587625" y="4814888"/>
          <p14:tracePt t="29629" x="2644775" y="4614863"/>
          <p14:tracePt t="29646" x="2730500" y="4386263"/>
          <p14:tracePt t="29662" x="2801938" y="4243388"/>
          <p14:tracePt t="29679" x="2873375" y="4114800"/>
          <p14:tracePt t="29695" x="2944813" y="3957638"/>
          <p14:tracePt t="29713" x="3001963" y="3786188"/>
          <p14:tracePt t="29730" x="3130550" y="3486150"/>
          <p14:tracePt t="29746" x="3130550" y="3429000"/>
          <p14:tracePt t="29762" x="3187700" y="3271838"/>
          <p14:tracePt t="29779" x="3201988" y="3171825"/>
          <p14:tracePt t="29796" x="3230563" y="3071813"/>
          <p14:tracePt t="29812" x="3259138" y="2986088"/>
          <p14:tracePt t="29829" x="3287713" y="2928938"/>
          <p14:tracePt t="29846" x="3287713" y="2871788"/>
          <p14:tracePt t="29862" x="3302000" y="2814638"/>
          <p14:tracePt t="29879" x="3316288" y="2728913"/>
          <p14:tracePt t="29896" x="3316288" y="2657475"/>
          <p14:tracePt t="29913" x="3316288" y="2557463"/>
          <p14:tracePt t="29929" x="3330575" y="2486025"/>
          <p14:tracePt t="29946" x="3330575" y="2414588"/>
          <p14:tracePt t="29963" x="3330575" y="2343150"/>
          <p14:tracePt t="29979" x="3330575" y="2286000"/>
          <p14:tracePt t="29996" x="3330575" y="2214563"/>
          <p14:tracePt t="30012" x="3330575" y="2157413"/>
          <p14:tracePt t="30029" x="3330575" y="2114550"/>
          <p14:tracePt t="30046" x="3330575" y="2085975"/>
          <p14:tracePt t="30062" x="3330575" y="2071688"/>
          <p14:tracePt t="30079" x="3330575" y="2043113"/>
          <p14:tracePt t="30096" x="3330575" y="2028825"/>
          <p14:tracePt t="30113" x="3316288" y="2028825"/>
          <p14:tracePt t="30129" x="3302000" y="2028825"/>
          <p14:tracePt t="30130" x="3302000" y="2014538"/>
          <p14:tracePt t="30146" x="3287713" y="2014538"/>
          <p14:tracePt t="30162" x="3273425" y="1985963"/>
          <p14:tracePt t="30201" x="3259138" y="1985963"/>
          <p14:tracePt t="30217" x="3244850" y="1985963"/>
          <p14:tracePt t="30229" x="3230563" y="1971675"/>
          <p14:tracePt t="30246" x="3216275" y="1957388"/>
          <p14:tracePt t="30262" x="3201988" y="1957388"/>
          <p14:tracePt t="30279" x="3201988" y="1943100"/>
          <p14:tracePt t="30296" x="3187700" y="1928813"/>
          <p14:tracePt t="30313" x="3173413" y="1928813"/>
          <p14:tracePt t="30329" x="3159125" y="1928813"/>
          <p14:tracePt t="30346" x="3159125" y="1914525"/>
          <p14:tracePt t="30362" x="3130550" y="1900238"/>
          <p14:tracePt t="30379" x="3116263" y="1885950"/>
          <p14:tracePt t="30396" x="3087688" y="1871663"/>
          <p14:tracePt t="30417" x="3073400" y="1871663"/>
          <p14:tracePt t="30429" x="3059113" y="1857375"/>
          <p14:tracePt t="30446" x="3044825" y="1857375"/>
          <p14:tracePt t="30473" x="3030538" y="1857375"/>
          <p14:tracePt t="30497" x="3016250" y="1857375"/>
          <p14:tracePt t="30512" x="3001963" y="1857375"/>
          <p14:tracePt t="30529" x="2987675" y="1857375"/>
          <p14:tracePt t="30546" x="2973388" y="1857375"/>
          <p14:tracePt t="30562" x="2944813" y="1843088"/>
          <p14:tracePt t="30579" x="2930525" y="1843088"/>
          <p14:tracePt t="30601" x="2916238" y="1843088"/>
          <p14:tracePt t="30617" x="2901950" y="1843088"/>
          <p14:tracePt t="30629" x="2887663" y="1843088"/>
          <p14:tracePt t="30646" x="2873375" y="1843088"/>
          <p14:tracePt t="30662" x="2859088" y="1843088"/>
          <p14:tracePt t="30679" x="2844800" y="1843088"/>
          <p14:tracePt t="30696" x="2830513" y="1843088"/>
          <p14:tracePt t="30713" x="2816225" y="1843088"/>
          <p14:tracePt t="30729" x="2816225" y="1828800"/>
          <p14:tracePt t="30747" x="2801938" y="1828800"/>
          <p14:tracePt t="30785" x="2787650" y="1828800"/>
          <p14:tracePt t="30833" x="2773363" y="1828800"/>
          <p14:tracePt t="31305" x="2787650" y="1828800"/>
          <p14:tracePt t="31321" x="2801938" y="1828800"/>
          <p14:tracePt t="31353" x="2816225" y="1828800"/>
          <p14:tracePt t="31361" x="2816225" y="1843088"/>
          <p14:tracePt t="31379" x="2830513" y="1843088"/>
          <p14:tracePt t="31396" x="2844800" y="1843088"/>
          <p14:tracePt t="31412" x="2844800" y="1857375"/>
          <p14:tracePt t="31429" x="2859088" y="1857375"/>
          <p14:tracePt t="31462" x="2873375" y="1871663"/>
          <p14:tracePt t="31489" x="2887663" y="1885950"/>
          <p14:tracePt t="31530" x="2901950" y="1885950"/>
          <p14:tracePt t="31569" x="2901950" y="1900238"/>
          <p14:tracePt t="31579" x="2916238" y="1900238"/>
          <p14:tracePt t="31617" x="2930525" y="1900238"/>
          <p14:tracePt t="31625" x="2930525" y="1914525"/>
          <p14:tracePt t="31649" x="2930525" y="1928813"/>
          <p14:tracePt t="31665" x="2930525" y="1943100"/>
          <p14:tracePt t="31689" x="2944813" y="1943100"/>
          <p14:tracePt t="31697" x="2944813" y="1957388"/>
          <p14:tracePt t="31729" x="2959100" y="1971675"/>
          <p14:tracePt t="31746" x="2959100" y="1985963"/>
          <p14:tracePt t="31762" x="2959100" y="2000250"/>
          <p14:tracePt t="31779" x="2959100" y="2014538"/>
          <p14:tracePt t="31802" x="2959100" y="2028825"/>
          <p14:tracePt t="31817" x="2959100" y="2043113"/>
          <p14:tracePt t="31829" x="2973388" y="2057400"/>
          <p14:tracePt t="31862" x="2973388" y="2071688"/>
          <p14:tracePt t="31879" x="2973388" y="2114550"/>
          <p14:tracePt t="31896" x="2987675" y="2143125"/>
          <p14:tracePt t="31913" x="2987675" y="2185988"/>
          <p14:tracePt t="31929" x="3001963" y="2243138"/>
          <p14:tracePt t="31930" x="3001963" y="2257425"/>
          <p14:tracePt t="31946" x="3001963" y="2271713"/>
          <p14:tracePt t="31962" x="3001963" y="2300288"/>
          <p14:tracePt t="31979" x="3001963" y="2357438"/>
          <p14:tracePt t="31996" x="3001963" y="2386013"/>
          <p14:tracePt t="32013" x="3001963" y="2414588"/>
          <p14:tracePt t="32029" x="3001963" y="2428875"/>
          <p14:tracePt t="32046" x="3001963" y="2457450"/>
          <p14:tracePt t="32062" x="3001963" y="2500313"/>
          <p14:tracePt t="32079" x="3001963" y="2528888"/>
          <p14:tracePt t="32096" x="3001963" y="2600325"/>
          <p14:tracePt t="32113" x="3001963" y="2671763"/>
          <p14:tracePt t="32129" x="3001963" y="2728913"/>
          <p14:tracePt t="32146" x="3001963" y="2800350"/>
          <p14:tracePt t="32162" x="3001963" y="2900363"/>
          <p14:tracePt t="32179" x="3001963" y="2971800"/>
          <p14:tracePt t="32195" x="3016250" y="3014663"/>
          <p14:tracePt t="32212" x="3016250" y="3071813"/>
          <p14:tracePt t="32229" x="3016250" y="3128963"/>
          <p14:tracePt t="32245" x="3030538" y="3171825"/>
          <p14:tracePt t="32262" x="3030538" y="3200400"/>
          <p14:tracePt t="32279" x="3030538" y="3243263"/>
          <p14:tracePt t="32296" x="3030538" y="3300413"/>
          <p14:tracePt t="32313" x="3030538" y="3357563"/>
          <p14:tracePt t="32329" x="3030538" y="3443288"/>
          <p14:tracePt t="32346" x="3030538" y="3529013"/>
          <p14:tracePt t="32362" x="3030538" y="3657600"/>
          <p14:tracePt t="32379" x="3030538" y="3714750"/>
          <p14:tracePt t="32396" x="3030538" y="3757613"/>
          <p14:tracePt t="32412" x="3030538" y="3800475"/>
          <p14:tracePt t="32429" x="3030538" y="3829050"/>
          <p14:tracePt t="32446" x="3030538" y="3886200"/>
          <p14:tracePt t="32463" x="3030538" y="3943350"/>
          <p14:tracePt t="32479" x="3044825" y="4029075"/>
          <p14:tracePt t="32495" x="3044825" y="4086225"/>
          <p14:tracePt t="32512" x="3044825" y="4157663"/>
          <p14:tracePt t="32529" x="3044825" y="4229100"/>
          <p14:tracePt t="32546" x="3044825" y="4300538"/>
          <p14:tracePt t="32562" x="3044825" y="4386263"/>
          <p14:tracePt t="32579" x="3044825" y="4471988"/>
          <p14:tracePt t="32596" x="3044825" y="4543425"/>
          <p14:tracePt t="32612" x="3044825" y="4614863"/>
          <p14:tracePt t="32629" x="3044825" y="4686300"/>
          <p14:tracePt t="32645" x="3044825" y="4729163"/>
          <p14:tracePt t="32662" x="3044825" y="4786313"/>
          <p14:tracePt t="32679" x="3044825" y="4843463"/>
          <p14:tracePt t="32696" x="3044825" y="4929188"/>
          <p14:tracePt t="32713" x="3059113" y="5014913"/>
          <p14:tracePt t="32714" x="3059113" y="5057775"/>
          <p14:tracePt t="32729" x="3059113" y="5100638"/>
          <p14:tracePt t="32730" x="3059113" y="5143500"/>
          <p14:tracePt t="32745" x="3059113" y="5172075"/>
          <p14:tracePt t="32762" x="3059113" y="5257800"/>
          <p14:tracePt t="32779" x="3059113" y="5329238"/>
          <p14:tracePt t="32796" x="3059113" y="5400675"/>
          <p14:tracePt t="32812" x="3059113" y="5486400"/>
          <p14:tracePt t="32828" x="3059113" y="5543550"/>
          <p14:tracePt t="32846" x="3059113" y="5600700"/>
          <p14:tracePt t="32862" x="3059113" y="5657850"/>
          <p14:tracePt t="32879" x="3073400" y="5686425"/>
          <p14:tracePt t="32896" x="3073400" y="5743575"/>
          <p14:tracePt t="32912" x="3073400" y="5786438"/>
          <p14:tracePt t="32930" x="3073400" y="5857875"/>
          <p14:tracePt t="32930" x="3073400" y="5900738"/>
          <p14:tracePt t="32946" x="3059113" y="5943600"/>
          <p14:tracePt t="32962" x="3044825" y="6100763"/>
          <p14:tracePt t="32979" x="3044825" y="6157913"/>
          <p14:tracePt t="32996" x="3016250" y="6215063"/>
          <p14:tracePt t="33012" x="3001963" y="6286500"/>
          <p14:tracePt t="33030" x="2973388" y="6343650"/>
          <p14:tracePt t="33046" x="2944813" y="6400800"/>
          <p14:tracePt t="33062" x="2930525" y="6443663"/>
          <p14:tracePt t="33079" x="2901950" y="6486525"/>
          <p14:tracePt t="33096" x="2859088" y="6529388"/>
          <p14:tracePt t="33113" x="2859088" y="6543675"/>
          <p14:tracePt t="33129" x="2844800" y="6557963"/>
          <p14:tracePt t="33146" x="2830513" y="6572250"/>
          <p14:tracePt t="33162" x="2816225" y="6586538"/>
          <p14:tracePt t="33179" x="2801938" y="6586538"/>
          <p14:tracePt t="33196" x="2787650" y="6586538"/>
          <p14:tracePt t="33213" x="2773363" y="6586538"/>
          <p14:tracePt t="33229" x="2759075" y="6586538"/>
          <p14:tracePt t="33263" x="2744788" y="6586538"/>
          <p14:tracePt t="33279" x="2744788" y="6572250"/>
          <p14:tracePt t="33296" x="2730500" y="6572250"/>
          <p14:tracePt t="33329" x="2716213" y="6572250"/>
          <p14:tracePt t="33330" x="2701925" y="6557963"/>
          <p14:tracePt t="33345" x="2701925" y="6543675"/>
          <p14:tracePt t="33362" x="2687638" y="6543675"/>
          <p14:tracePt t="33396" x="2673350" y="6529388"/>
          <p14:tracePt t="33513" x="2701925" y="6529388"/>
          <p14:tracePt t="33530" x="2716213" y="6529388"/>
          <p14:tracePt t="33546" x="2730500" y="6529388"/>
          <p14:tracePt t="33562" x="2759075" y="6529388"/>
          <p14:tracePt t="33579" x="2787650" y="6529388"/>
          <p14:tracePt t="33596" x="2801938" y="6529388"/>
          <p14:tracePt t="33612" x="2830513" y="6529388"/>
          <p14:tracePt t="33629" x="2844800" y="6529388"/>
          <p14:tracePt t="33646" x="2859088" y="6529388"/>
          <p14:tracePt t="33662" x="2873375" y="6515100"/>
          <p14:tracePt t="33679" x="2901950" y="6500813"/>
          <p14:tracePt t="33695" x="2916238" y="6472238"/>
          <p14:tracePt t="33712" x="2930525" y="6429375"/>
          <p14:tracePt t="33729" x="2930525" y="6400800"/>
          <p14:tracePt t="33730" x="2944813" y="6400800"/>
          <p14:tracePt t="33745" x="2944813" y="6372225"/>
          <p14:tracePt t="33762" x="2959100" y="6357938"/>
          <p14:tracePt t="33779" x="2959100" y="6329363"/>
          <p14:tracePt t="33796" x="2973388" y="6300788"/>
          <p14:tracePt t="33812" x="2973388" y="6257925"/>
          <p14:tracePt t="33829" x="2987675" y="6215063"/>
          <p14:tracePt t="33845" x="2987675" y="6200775"/>
          <p14:tracePt t="33862" x="2987675" y="6186488"/>
          <p14:tracePt t="33879" x="2987675" y="6172200"/>
          <p14:tracePt t="33896" x="3001963" y="6157913"/>
          <p14:tracePt t="33913" x="3001963" y="6143625"/>
          <p14:tracePt t="33929" x="3001963" y="6129338"/>
          <p14:tracePt t="33930" x="3001963" y="6100763"/>
          <p14:tracePt t="33977" x="3001963" y="6086475"/>
          <p14:tracePt t="34009" x="3016250" y="6086475"/>
          <p14:tracePt t="34017" x="3016250" y="6057900"/>
          <p14:tracePt t="34029" x="3030538" y="6043613"/>
          <p14:tracePt t="34046" x="3044825" y="5986463"/>
          <p14:tracePt t="34062" x="3059113" y="5943600"/>
          <p14:tracePt t="34079" x="3073400" y="5900738"/>
          <p14:tracePt t="34095" x="3087688" y="5872163"/>
          <p14:tracePt t="34112" x="3087688" y="5857875"/>
          <p14:tracePt t="34129" x="3101975" y="5857875"/>
          <p14:tracePt t="34146" x="3101975" y="5829300"/>
          <p14:tracePt t="34162" x="3116263" y="5829300"/>
          <p14:tracePt t="34179" x="3116263" y="5815013"/>
          <p14:tracePt t="34249" x="3116263" y="5800725"/>
          <p14:tracePt t="34377" x="3116263" y="5786438"/>
          <p14:tracePt t="36153" x="3116263" y="5772150"/>
          <p14:tracePt t="36177" x="3116263" y="5757863"/>
          <p14:tracePt t="36196" x="3116263" y="5743575"/>
          <p14:tracePt t="36213" x="3116263" y="5729288"/>
          <p14:tracePt t="36229" x="3116263" y="5700713"/>
          <p14:tracePt t="36245" x="3116263" y="5657850"/>
          <p14:tracePt t="36263" x="3130550" y="5586413"/>
          <p14:tracePt t="36279" x="3173413" y="5472113"/>
          <p14:tracePt t="36296" x="3230563" y="5386388"/>
          <p14:tracePt t="36314" x="3502025" y="5000625"/>
          <p14:tracePt t="36569" x="3516313" y="5014913"/>
          <p14:tracePt t="36585" x="3516313" y="5029200"/>
          <p14:tracePt t="36601" x="3502025" y="5029200"/>
          <p14:tracePt t="36617" x="3502025" y="5000625"/>
          <p14:tracePt t="36629" x="3502025" y="4986338"/>
          <p14:tracePt t="36645" x="3530600" y="4914900"/>
          <p14:tracePt t="36662" x="3530600" y="4872038"/>
          <p14:tracePt t="36679" x="3530600" y="4829175"/>
          <p14:tracePt t="36696" x="3544888" y="4786313"/>
          <p14:tracePt t="36713" x="3559175" y="4757738"/>
          <p14:tracePt t="36729" x="3573463" y="4729163"/>
          <p14:tracePt t="36730" x="3573463" y="4686300"/>
          <p14:tracePt t="36745" x="3573463" y="4614863"/>
          <p14:tracePt t="36762" x="3573463" y="4500563"/>
          <p14:tracePt t="36779" x="3573463" y="4329113"/>
          <p14:tracePt t="36796" x="3573463" y="4171950"/>
          <p14:tracePt t="36812" x="3544888" y="4014788"/>
          <p14:tracePt t="36829" x="3530600" y="3871913"/>
          <p14:tracePt t="36846" x="3502025" y="3700463"/>
          <p14:tracePt t="36862" x="3473450" y="3529013"/>
          <p14:tracePt t="36879" x="3430588" y="3343275"/>
          <p14:tracePt t="36895" x="3402013" y="3214688"/>
          <p14:tracePt t="36912" x="3373438" y="3114675"/>
          <p14:tracePt t="36929" x="3359150" y="3014663"/>
          <p14:tracePt t="36945" x="3330575" y="2871788"/>
          <p14:tracePt t="36963" x="3273425" y="2614613"/>
          <p14:tracePt t="36979" x="3230563" y="2457450"/>
          <p14:tracePt t="36995" x="3201988" y="2328863"/>
          <p14:tracePt t="37012" x="3187700" y="2228850"/>
          <p14:tracePt t="37029" x="3187700" y="2157413"/>
          <p14:tracePt t="37045" x="3187700" y="2143125"/>
          <p14:tracePt t="37062" x="3187700" y="2128838"/>
          <p14:tracePt t="37079" x="3187700" y="2100263"/>
          <p14:tracePt t="37096" x="3187700" y="2028825"/>
          <p14:tracePt t="37112" x="3187700" y="1943100"/>
          <p14:tracePt t="37114" x="3187700" y="1857375"/>
          <p14:tracePt t="37129" x="3187700" y="1800225"/>
          <p14:tracePt t="37130" x="3173413" y="1743075"/>
          <p14:tracePt t="37146" x="3144838" y="1671638"/>
          <p14:tracePt t="37162" x="3087688" y="1571625"/>
          <p14:tracePt t="37179" x="3059113" y="1528763"/>
          <p14:tracePt t="37196" x="3016250" y="1485900"/>
          <p14:tracePt t="37212" x="2987675" y="1443038"/>
          <p14:tracePt t="37229" x="2916238" y="1428750"/>
          <p14:tracePt t="37246" x="2844800" y="1385888"/>
          <p14:tracePt t="37262" x="2773363" y="1371600"/>
          <p14:tracePt t="37279" x="2701925" y="1343025"/>
          <p14:tracePt t="37295" x="2659063" y="1343025"/>
          <p14:tracePt t="37312" x="2587625" y="1328738"/>
          <p14:tracePt t="37314" x="2544763" y="1314450"/>
          <p14:tracePt t="37329" x="2501900" y="1314450"/>
          <p14:tracePt t="37330" x="2459038" y="1300163"/>
          <p14:tracePt t="37345" x="2430463" y="1300163"/>
          <p14:tracePt t="37362" x="2273300" y="1300163"/>
          <p14:tracePt t="37379" x="2144713" y="1271588"/>
          <p14:tracePt t="37396" x="2044700" y="1271588"/>
          <p14:tracePt t="37412" x="2000250" y="1271588"/>
          <p14:tracePt t="37429" x="1985963" y="1271588"/>
          <p14:tracePt t="37462" x="1971675" y="1271588"/>
          <p14:tracePt t="37481" x="1957388" y="1271588"/>
          <p14:tracePt t="37496" x="1943100" y="1271588"/>
          <p14:tracePt t="37512" x="1885950" y="1300163"/>
          <p14:tracePt t="37529" x="1857375" y="1314450"/>
          <p14:tracePt t="37530" x="1828800" y="1328738"/>
          <p14:tracePt t="37545" x="1814513" y="1328738"/>
          <p14:tracePt t="37562" x="1771650" y="1343025"/>
          <p14:tracePt t="37579" x="1757363" y="1371600"/>
          <p14:tracePt t="37596" x="1743075" y="1385888"/>
          <p14:tracePt t="37612" x="1700213" y="1400175"/>
          <p14:tracePt t="37629" x="1671638" y="1443038"/>
          <p14:tracePt t="37645" x="1614488" y="1485900"/>
          <p14:tracePt t="37662" x="1557338" y="1514475"/>
          <p14:tracePt t="37679" x="1557338" y="1528763"/>
          <p14:tracePt t="37695" x="1543050" y="1543050"/>
          <p14:tracePt t="37729" x="1528763" y="1543050"/>
          <p14:tracePt t="37745" x="1528763" y="1557338"/>
          <p14:tracePt t="37762" x="1500188" y="1571625"/>
          <p14:tracePt t="37779" x="1500188" y="1585913"/>
          <p14:tracePt t="37796" x="1485900" y="1600200"/>
          <p14:tracePt t="37812" x="1485900" y="1614488"/>
          <p14:tracePt t="37829" x="1457325" y="1628775"/>
          <p14:tracePt t="37845" x="1457325" y="1643063"/>
          <p14:tracePt t="37863" x="1443038" y="1657350"/>
          <p14:tracePt t="37879" x="1428750" y="1671638"/>
          <p14:tracePt t="37905" x="1428750" y="1685925"/>
          <p14:tracePt t="37929" x="1414463" y="1700213"/>
          <p14:tracePt t="37929" x="1400175" y="1700213"/>
          <p14:tracePt t="37946" x="1400175" y="1714500"/>
          <p14:tracePt t="37962" x="1385888" y="1743075"/>
          <p14:tracePt t="37979" x="1371600" y="1757363"/>
          <p14:tracePt t="37996" x="1343025" y="1771650"/>
          <p14:tracePt t="38013" x="1328738" y="1800225"/>
          <p14:tracePt t="38029" x="1314450" y="1814513"/>
          <p14:tracePt t="38046" x="1300163" y="1843088"/>
          <p14:tracePt t="38062" x="1285875" y="1857375"/>
          <p14:tracePt t="38079" x="1271588" y="1871663"/>
          <p14:tracePt t="38096" x="1257300" y="1885950"/>
          <p14:tracePt t="38112" x="1243013" y="1914525"/>
          <p14:tracePt t="38129" x="1228725" y="1928813"/>
          <p14:tracePt t="38146" x="1228725" y="1943100"/>
          <p14:tracePt t="38177" x="1228725" y="1957388"/>
          <p14:tracePt t="38257" x="1228725" y="1971675"/>
          <p14:tracePt t="38289" x="1228725" y="1985963"/>
          <p14:tracePt t="38313" x="1243013" y="2000250"/>
          <p14:tracePt t="38330" x="1257300" y="2000250"/>
          <p14:tracePt t="38361" x="1271588" y="2014538"/>
          <p14:tracePt t="38378" x="1285875" y="2014538"/>
          <p14:tracePt t="38401" x="1300163" y="2014538"/>
          <p14:tracePt t="38412" x="1314450" y="2014538"/>
          <p14:tracePt t="38429" x="1328738" y="2014538"/>
          <p14:tracePt t="38446" x="1343025" y="2014538"/>
          <p14:tracePt t="38463" x="1371600" y="2014538"/>
          <p14:tracePt t="38481" x="1385888" y="2014538"/>
          <p14:tracePt t="38497" x="1400175" y="2014538"/>
          <p14:tracePt t="38512" x="1414463" y="2014538"/>
          <p14:tracePt t="38513" x="1428750" y="2014538"/>
          <p14:tracePt t="38545" x="1443038" y="2014538"/>
          <p14:tracePt t="38563" x="1471613" y="2014538"/>
          <p14:tracePt t="38578" x="1485900" y="2014538"/>
          <p14:tracePt t="38596" x="1528763" y="2014538"/>
          <p14:tracePt t="38612" x="1557338" y="2014538"/>
          <p14:tracePt t="38629" x="1571625" y="2014538"/>
          <p14:tracePt t="38645" x="1585913" y="2014538"/>
          <p14:tracePt t="38662" x="1600200" y="2014538"/>
          <p14:tracePt t="38678" x="1614488" y="2014538"/>
          <p14:tracePt t="38695" x="1628775" y="2014538"/>
          <p14:tracePt t="38712" x="1643063" y="2014538"/>
          <p14:tracePt t="38729" x="1671638" y="2014538"/>
          <p14:tracePt t="38730" x="1685925" y="2014538"/>
          <p14:tracePt t="38746" x="1700213" y="2014538"/>
          <p14:tracePt t="38762" x="1728788" y="2014538"/>
          <p14:tracePt t="38779" x="1743075" y="2014538"/>
          <p14:tracePt t="38796" x="1757363" y="2014538"/>
          <p14:tracePt t="38812" x="1771650" y="2014538"/>
          <p14:tracePt t="38829" x="1785938" y="2028825"/>
          <p14:tracePt t="38845" x="1828800" y="2028825"/>
          <p14:tracePt t="38862" x="1885950" y="2043113"/>
          <p14:tracePt t="38879" x="1928813" y="2057400"/>
          <p14:tracePt t="38895" x="1971675" y="2071688"/>
          <p14:tracePt t="38912" x="2000250" y="2071688"/>
          <p14:tracePt t="38930" x="2014538" y="2071688"/>
          <p14:tracePt t="38930" x="2028825" y="2071688"/>
          <p14:tracePt t="38945" x="2044700" y="2071688"/>
          <p14:tracePt t="38962" x="2073275" y="2085975"/>
          <p14:tracePt t="38979" x="2101850" y="2085975"/>
          <p14:tracePt t="38996" x="2116138" y="2085975"/>
          <p14:tracePt t="39012" x="2144713" y="2085975"/>
          <p14:tracePt t="39029" x="2159000" y="2085975"/>
          <p14:tracePt t="39045" x="2187575" y="2085975"/>
          <p14:tracePt t="39062" x="2201863" y="2085975"/>
          <p14:tracePt t="39079" x="2216150" y="2085975"/>
          <p14:tracePt t="39095" x="2244725" y="2085975"/>
          <p14:tracePt t="39112" x="2259013" y="2085975"/>
          <p14:tracePt t="39129" x="2287588" y="2085975"/>
          <p14:tracePt t="39130" x="2316163" y="2085975"/>
          <p14:tracePt t="39146" x="2330450" y="2085975"/>
          <p14:tracePt t="39162" x="2359025" y="2085975"/>
          <p14:tracePt t="39179" x="2373313" y="2085975"/>
          <p14:tracePt t="39195" x="2387600" y="2085975"/>
          <p14:tracePt t="39213" x="2416175" y="2071688"/>
          <p14:tracePt t="39229" x="2430463" y="2071688"/>
          <p14:tracePt t="39246" x="2444750" y="2057400"/>
          <p14:tracePt t="39262" x="2459038" y="2057400"/>
          <p14:tracePt t="39279" x="2473325" y="2043113"/>
          <p14:tracePt t="39295" x="2473325" y="2028825"/>
          <p14:tracePt t="39312" x="2487613" y="2014538"/>
          <p14:tracePt t="39329" x="2487613" y="1985963"/>
          <p14:tracePt t="39330" x="2487613" y="1971675"/>
          <p14:tracePt t="39345" x="2487613" y="1957388"/>
          <p14:tracePt t="39362" x="2487613" y="1943100"/>
          <p14:tracePt t="39395" x="2487613" y="1928813"/>
          <p14:tracePt t="39417" x="2473325" y="1914525"/>
          <p14:tracePt t="39433" x="2459038" y="1900238"/>
          <p14:tracePt t="39462" x="2444750" y="1885950"/>
          <p14:tracePt t="39479" x="2416175" y="1871663"/>
          <p14:tracePt t="39496" x="2401888" y="1871663"/>
          <p14:tracePt t="39512" x="2387600" y="1871663"/>
          <p14:tracePt t="39529" x="2373313" y="1857375"/>
          <p14:tracePt t="39545" x="2359025" y="1843088"/>
          <p14:tracePt t="39562" x="2330450" y="1843088"/>
          <p14:tracePt t="39579" x="2316163" y="1843088"/>
          <p14:tracePt t="39595" x="2301875" y="1843088"/>
          <p14:tracePt t="39612" x="2287588" y="1828800"/>
          <p14:tracePt t="39629" x="2259013" y="1828800"/>
          <p14:tracePt t="39645" x="2244725" y="1828800"/>
          <p14:tracePt t="39665" x="2230438" y="1828800"/>
          <p14:tracePt t="39678" x="2216150" y="1828800"/>
          <p14:tracePt t="39695" x="2201863" y="1828800"/>
          <p14:tracePt t="39712" x="2187575" y="1828800"/>
          <p14:tracePt t="39729" x="2173288" y="1828800"/>
          <p14:tracePt t="39745" x="2144713" y="1828800"/>
          <p14:tracePt t="39762" x="2130425" y="1828800"/>
          <p14:tracePt t="39779" x="2116138" y="1828800"/>
          <p14:tracePt t="39812" x="2087563" y="1828800"/>
          <p14:tracePt t="39841" x="2073275" y="1828800"/>
          <p14:tracePt t="39865" x="2058988" y="1828800"/>
          <p14:tracePt t="39881" x="2044700" y="1828800"/>
          <p14:tracePt t="39896" x="2028825" y="1828800"/>
          <p14:tracePt t="39929" x="2014538" y="1828800"/>
          <p14:tracePt t="39953" x="2000250" y="1828800"/>
          <p14:tracePt t="40049" x="1985963" y="1843088"/>
          <p14:tracePt t="40065" x="1985963" y="1857375"/>
          <p14:tracePt t="40081" x="1971675" y="1857375"/>
          <p14:tracePt t="40089" x="1971675" y="1871663"/>
          <p14:tracePt t="40113" x="1971675" y="1885950"/>
          <p14:tracePt t="40129" x="1971675" y="1900238"/>
          <p14:tracePt t="40146" x="1971675" y="1914525"/>
          <p14:tracePt t="40162" x="1971675" y="1943100"/>
          <p14:tracePt t="40178" x="1971675" y="1957388"/>
          <p14:tracePt t="40196" x="1957388" y="1971675"/>
          <p14:tracePt t="40212" x="1957388" y="1985963"/>
          <p14:tracePt t="40229" x="1957388" y="2000250"/>
          <p14:tracePt t="40262" x="1957388" y="2014538"/>
          <p14:tracePt t="40279" x="1957388" y="2043113"/>
          <p14:tracePt t="40296" x="1943100" y="2071688"/>
          <p14:tracePt t="40312" x="1943100" y="2085975"/>
          <p14:tracePt t="40329" x="1943100" y="2100263"/>
          <p14:tracePt t="40345" x="1943100" y="2128838"/>
          <p14:tracePt t="40385" x="1943100" y="2143125"/>
          <p14:tracePt t="40401" x="1957388" y="2171700"/>
          <p14:tracePt t="40417" x="1971675" y="2185988"/>
          <p14:tracePt t="40429" x="1985963" y="2214563"/>
          <p14:tracePt t="40446" x="2014538" y="2243138"/>
          <p14:tracePt t="40462" x="2028825" y="2271713"/>
          <p14:tracePt t="40479" x="2044700" y="2271713"/>
          <p14:tracePt t="40495" x="2058988" y="2271713"/>
          <p14:tracePt t="40512" x="2073275" y="2286000"/>
          <p14:tracePt t="40530" x="2101850" y="2286000"/>
          <p14:tracePt t="40545" x="2116138" y="2300288"/>
          <p14:tracePt t="40562" x="2173288" y="2314575"/>
          <p14:tracePt t="40578" x="2230438" y="2328863"/>
          <p14:tracePt t="40596" x="2273300" y="2328863"/>
          <p14:tracePt t="40612" x="2301875" y="2328863"/>
          <p14:tracePt t="40629" x="2316163" y="2328863"/>
          <p14:tracePt t="40645" x="2344738" y="2328863"/>
          <p14:tracePt t="40662" x="2373313" y="2328863"/>
          <p14:tracePt t="40679" x="2401888" y="2328863"/>
          <p14:tracePt t="40696" x="2416175" y="2328863"/>
          <p14:tracePt t="40713" x="2444750" y="2328863"/>
          <p14:tracePt t="40730" x="2459038" y="2328863"/>
          <p14:tracePt t="40753" x="2473325" y="2314575"/>
          <p14:tracePt t="40778" x="2487613" y="2314575"/>
          <p14:tracePt t="40801" x="2501900" y="2300288"/>
          <p14:tracePt t="40812" x="2516188" y="2300288"/>
          <p14:tracePt t="40833" x="2516188" y="2286000"/>
          <p14:tracePt t="40846" x="2516188" y="2271713"/>
          <p14:tracePt t="40862" x="2530475" y="2257425"/>
          <p14:tracePt t="40879" x="2530475" y="2228850"/>
          <p14:tracePt t="40895" x="2530475" y="2200275"/>
          <p14:tracePt t="40912" x="2544763" y="2157413"/>
          <p14:tracePt t="40929" x="2544763" y="2143125"/>
          <p14:tracePt t="40930" x="2544763" y="2128838"/>
          <p14:tracePt t="40946" x="2544763" y="2114550"/>
          <p14:tracePt t="40963" x="2544763" y="2085975"/>
          <p14:tracePt t="40979" x="2544763" y="2057400"/>
          <p14:tracePt t="40996" x="2544763" y="2043113"/>
          <p14:tracePt t="41012" x="2530475" y="2014538"/>
          <p14:tracePt t="41029" x="2516188" y="1985963"/>
          <p14:tracePt t="41045" x="2501900" y="1971675"/>
          <p14:tracePt t="41062" x="2501900" y="1957388"/>
          <p14:tracePt t="41079" x="2501900" y="1943100"/>
          <p14:tracePt t="41096" x="2487613" y="1928813"/>
          <p14:tracePt t="41112" x="2473325" y="1928813"/>
          <p14:tracePt t="41129" x="2444750" y="1900238"/>
          <p14:tracePt t="41145" x="2430463" y="1900238"/>
          <p14:tracePt t="41162" x="2387600" y="1871663"/>
          <p14:tracePt t="41179" x="2359025" y="1857375"/>
          <p14:tracePt t="41195" x="2344738" y="1843088"/>
          <p14:tracePt t="41212" x="2316163" y="1843088"/>
          <p14:tracePt t="41229" x="2316163" y="1828800"/>
          <p14:tracePt t="41246" x="2301875" y="1828800"/>
          <p14:tracePt t="41263" x="2273300" y="1828800"/>
          <p14:tracePt t="41279" x="2259013" y="1828800"/>
          <p14:tracePt t="41295" x="2216150" y="1828800"/>
          <p14:tracePt t="41312" x="2187575" y="1828800"/>
          <p14:tracePt t="41329" x="2159000" y="1828800"/>
          <p14:tracePt t="41345" x="2144713" y="1828800"/>
          <p14:tracePt t="41362" x="2116138" y="1828800"/>
          <p14:tracePt t="41378" x="2101850" y="1828800"/>
          <p14:tracePt t="41396" x="2087563" y="1828800"/>
          <p14:tracePt t="41412" x="2073275" y="1828800"/>
          <p14:tracePt t="41441" x="2058988" y="1828800"/>
          <p14:tracePt t="41463" x="2044700" y="1828800"/>
          <p14:tracePt t="41481" x="2028825" y="1828800"/>
          <p14:tracePt t="41529" x="2014538" y="1828800"/>
          <p14:tracePt t="41665" x="2014538" y="1843088"/>
          <p14:tracePt t="41681" x="2000250" y="1843088"/>
          <p14:tracePt t="41713" x="2000250" y="1857375"/>
          <p14:tracePt t="41793" x="2000250" y="1871663"/>
          <p14:tracePt t="41817" x="1985963" y="1871663"/>
          <p14:tracePt t="41833" x="1985963" y="1885950"/>
          <p14:tracePt t="41849" x="1985963" y="1900238"/>
          <p14:tracePt t="41865" x="1971675" y="1900238"/>
          <p14:tracePt t="41879" x="1971675" y="1914525"/>
          <p14:tracePt t="41895" x="1971675" y="1928813"/>
          <p14:tracePt t="41912" x="1957388" y="1943100"/>
          <p14:tracePt t="41930" x="1957388" y="1957388"/>
          <p14:tracePt t="41953" x="1957388" y="1971675"/>
          <p14:tracePt t="41962" x="1943100" y="1985963"/>
          <p14:tracePt t="41996" x="1928813" y="2000250"/>
          <p14:tracePt t="42012" x="1928813" y="2014538"/>
          <p14:tracePt t="42029" x="1928813" y="2028825"/>
          <p14:tracePt t="42046" x="1928813" y="2057400"/>
          <p14:tracePt t="42161" x="1943100" y="2071688"/>
          <p14:tracePt t="42177" x="1943100" y="2085975"/>
          <p14:tracePt t="42195" x="1957388" y="2100263"/>
          <p14:tracePt t="42212" x="1971675" y="2128838"/>
          <p14:tracePt t="42229" x="1971675" y="2143125"/>
          <p14:tracePt t="42245" x="2000250" y="2157413"/>
          <p14:tracePt t="42262" x="2000250" y="2171700"/>
          <p14:tracePt t="42279" x="2014538" y="2185988"/>
          <p14:tracePt t="42296" x="2028825" y="2185988"/>
          <p14:tracePt t="42312" x="2058988" y="2200275"/>
          <p14:tracePt t="42329" x="2073275" y="2200275"/>
          <p14:tracePt t="42345" x="2101850" y="2214563"/>
          <p14:tracePt t="42362" x="2159000" y="2228850"/>
          <p14:tracePt t="42379" x="2187575" y="2228850"/>
          <p14:tracePt t="42395" x="2216150" y="2243138"/>
          <p14:tracePt t="42412" x="2230438" y="2243138"/>
          <p14:tracePt t="42429" x="2244725" y="2257425"/>
          <p14:tracePt t="42445" x="2259013" y="2257425"/>
          <p14:tracePt t="42462" x="2287588" y="2257425"/>
          <p14:tracePt t="42479" x="2330450" y="2257425"/>
          <p14:tracePt t="42495" x="2359025" y="2257425"/>
          <p14:tracePt t="42512" x="2373313" y="2257425"/>
          <p14:tracePt t="42545" x="2387600" y="2257425"/>
          <p14:tracePt t="43065" x="2387600" y="2300288"/>
          <p14:tracePt t="43073" x="2387600" y="2343150"/>
          <p14:tracePt t="43081" x="2387600" y="2357438"/>
          <p14:tracePt t="43095" x="2387600" y="2386013"/>
          <p14:tracePt t="43112" x="2387600" y="2443163"/>
          <p14:tracePt t="43129" x="2401888" y="2486025"/>
          <p14:tracePt t="43130" x="2401888" y="2514600"/>
          <p14:tracePt t="43146" x="2401888" y="2543175"/>
          <p14:tracePt t="43162" x="2401888" y="2571750"/>
          <p14:tracePt t="43179" x="2401888" y="2586038"/>
          <p14:tracePt t="43195" x="2401888" y="2600325"/>
          <p14:tracePt t="43212" x="2401888" y="2614613"/>
          <p14:tracePt t="43229" x="2401888" y="2643188"/>
          <p14:tracePt t="43245" x="2401888" y="2700338"/>
          <p14:tracePt t="43263" x="2387600" y="2743200"/>
          <p14:tracePt t="43278" x="2373313" y="2786063"/>
          <p14:tracePt t="43295" x="2373313" y="2828925"/>
          <p14:tracePt t="43312" x="2373313" y="2857500"/>
          <p14:tracePt t="43313" x="2373313" y="2871788"/>
          <p14:tracePt t="43345" x="2373313" y="2886075"/>
          <p14:tracePt t="43369" x="2373313" y="2900363"/>
          <p14:tracePt t="43395" x="2373313" y="2928938"/>
          <p14:tracePt t="43441" x="2373313" y="2943225"/>
          <p14:tracePt t="43457" x="2373313" y="2957513"/>
          <p14:tracePt t="43474" x="2373313" y="2971800"/>
          <p14:tracePt t="43481" x="2373313" y="2986088"/>
          <p14:tracePt t="43497" x="2373313" y="3000375"/>
          <p14:tracePt t="43529" x="2387600" y="3028950"/>
          <p14:tracePt t="43530" x="2401888" y="3043238"/>
          <p14:tracePt t="43546" x="2401888" y="3057525"/>
          <p14:tracePt t="43578" x="2416175" y="3071813"/>
          <p14:tracePt t="43601" x="2416175" y="3086100"/>
          <p14:tracePt t="43612" x="2430463" y="3086100"/>
          <p14:tracePt t="43628" x="2430463" y="3100388"/>
          <p14:tracePt t="43645" x="2444750" y="3100388"/>
          <p14:tracePt t="43662" x="2459038" y="3100388"/>
          <p14:tracePt t="43681" x="2459038" y="3114675"/>
          <p14:tracePt t="43713" x="2473325" y="3114675"/>
          <p14:tracePt t="43753" x="2487613" y="3086100"/>
          <p14:tracePt t="43769" x="2487613" y="3071813"/>
          <p14:tracePt t="43777" x="2487613" y="3057525"/>
          <p14:tracePt t="43817" x="2487613" y="3043238"/>
          <p14:tracePt t="43889" x="2473325" y="3043238"/>
          <p14:tracePt t="43905" x="2473325" y="3057525"/>
          <p14:tracePt t="43913" x="2459038" y="3071813"/>
          <p14:tracePt t="43929" x="2444750" y="3100388"/>
          <p14:tracePt t="43930" x="2444750" y="3114675"/>
          <p14:tracePt t="43945" x="2430463" y="3143250"/>
          <p14:tracePt t="43962" x="2401888" y="3228975"/>
          <p14:tracePt t="43979" x="2387600" y="3286125"/>
          <p14:tracePt t="43995" x="2387600" y="3343275"/>
          <p14:tracePt t="44012" x="2387600" y="3386138"/>
          <p14:tracePt t="44029" x="2387600" y="3414713"/>
          <p14:tracePt t="44046" x="2387600" y="3443288"/>
          <p14:tracePt t="44063" x="2387600" y="3457575"/>
          <p14:tracePt t="44079" x="2416175" y="3486150"/>
          <p14:tracePt t="44095" x="2459038" y="3514725"/>
          <p14:tracePt t="44112" x="2487613" y="3514725"/>
          <p14:tracePt t="44129" x="2501900" y="3514725"/>
          <p14:tracePt t="44130" x="2530475" y="3514725"/>
          <p14:tracePt t="44146" x="2544763" y="3514725"/>
          <p14:tracePt t="44162" x="2573338" y="3514725"/>
          <p14:tracePt t="44178" x="2601913" y="3514725"/>
          <p14:tracePt t="44196" x="2616200" y="3514725"/>
          <p14:tracePt t="44212" x="2630488" y="3514725"/>
          <p14:tracePt t="44249" x="2644775" y="3529013"/>
          <p14:tracePt t="44262" x="2644775" y="3543300"/>
          <p14:tracePt t="44278" x="2659063" y="3571875"/>
          <p14:tracePt t="44295" x="2673350" y="3600450"/>
          <p14:tracePt t="44312" x="2701925" y="3629025"/>
          <p14:tracePt t="44329" x="2716213" y="3643313"/>
          <p14:tracePt t="44345" x="2716213" y="3657600"/>
          <p14:tracePt t="44362" x="2730500" y="3671888"/>
          <p14:tracePt t="44379" x="2744788" y="3671888"/>
          <p14:tracePt t="44396" x="2759075" y="3686175"/>
          <p14:tracePt t="44481" x="2759075" y="3700463"/>
          <p14:tracePt t="44497" x="2744788" y="3714750"/>
          <p14:tracePt t="44513" x="2716213" y="3729038"/>
          <p14:tracePt t="44530" x="2673350" y="3729038"/>
          <p14:tracePt t="44545" x="2644775" y="3729038"/>
          <p14:tracePt t="44562" x="2559050" y="3729038"/>
          <p14:tracePt t="44578" x="2516188" y="3729038"/>
          <p14:tracePt t="44596" x="2501900" y="3729038"/>
          <p14:tracePt t="44612" x="2487613" y="3729038"/>
          <p14:tracePt t="44713" x="2501900" y="3729038"/>
          <p14:tracePt t="44729" x="2516188" y="3729038"/>
          <p14:tracePt t="44730" x="2559050" y="3729038"/>
          <p14:tracePt t="44746" x="2587625" y="3729038"/>
          <p14:tracePt t="44762" x="2701925" y="3743325"/>
          <p14:tracePt t="44778" x="2759075" y="3743325"/>
          <p14:tracePt t="44796" x="2801938" y="3757613"/>
          <p14:tracePt t="44812" x="2816225" y="3757613"/>
          <p14:tracePt t="44828" x="2830513" y="3757613"/>
          <p14:tracePt t="44845" x="2844800" y="3757613"/>
          <p14:tracePt t="44862" x="2844800" y="3771900"/>
          <p14:tracePt t="44878" x="2859088" y="3771900"/>
          <p14:tracePt t="44895" x="2873375" y="3771900"/>
          <p14:tracePt t="44912" x="2873375" y="3786188"/>
          <p14:tracePt t="44929" x="2887663" y="3814763"/>
          <p14:tracePt t="44946" x="2887663" y="3829050"/>
          <p14:tracePt t="44962" x="2887663" y="3843338"/>
          <p14:tracePt t="44979" x="2887663" y="3857625"/>
          <p14:tracePt t="45012" x="2887663" y="3871913"/>
          <p14:tracePt t="45029" x="2873375" y="3871913"/>
          <p14:tracePt t="45045" x="2859088" y="3871913"/>
          <p14:tracePt t="45062" x="2844800" y="3900488"/>
          <p14:tracePt t="45113" x="2873375" y="3900488"/>
          <p14:tracePt t="45129" x="2916238" y="3900488"/>
          <p14:tracePt t="45130" x="2944813" y="3900488"/>
          <p14:tracePt t="45145" x="2973388" y="3900488"/>
          <p14:tracePt t="45162" x="3030538" y="3900488"/>
          <p14:tracePt t="45178" x="3044825" y="3886200"/>
          <p14:tracePt t="45196" x="3059113" y="3814763"/>
          <p14:tracePt t="45212" x="3059113" y="3729038"/>
          <p14:tracePt t="45229" x="3044825" y="3629025"/>
          <p14:tracePt t="45245" x="3030538" y="3571875"/>
          <p14:tracePt t="45262" x="3016250" y="3543300"/>
          <p14:tracePt t="45278" x="3001963" y="3529013"/>
          <p14:tracePt t="45295" x="2987675" y="3529013"/>
          <p14:tracePt t="45312" x="2959100" y="3529013"/>
          <p14:tracePt t="45329" x="2944813" y="3529013"/>
          <p14:tracePt t="45330" x="2901950" y="3529013"/>
          <p14:tracePt t="45345" x="2873375" y="3529013"/>
          <p14:tracePt t="45362" x="2787650" y="3543300"/>
          <p14:tracePt t="45378" x="2773363" y="3571875"/>
          <p14:tracePt t="45396" x="2759075" y="3571875"/>
          <p14:tracePt t="45412" x="2744788" y="3586163"/>
          <p14:tracePt t="45429" x="2730500" y="3600450"/>
          <p14:tracePt t="45445" x="2716213" y="3629025"/>
          <p14:tracePt t="45462" x="2701925" y="3671888"/>
          <p14:tracePt t="45478" x="2701925" y="3700463"/>
          <p14:tracePt t="45495" x="2701925" y="3743325"/>
          <p14:tracePt t="45512" x="2701925" y="3786188"/>
          <p14:tracePt t="45529" x="2701925" y="3829050"/>
          <p14:tracePt t="45530" x="2716213" y="3857625"/>
          <p14:tracePt t="45545" x="2716213" y="3871913"/>
          <p14:tracePt t="45563" x="2759075" y="3943350"/>
          <p14:tracePt t="45578" x="2801938" y="3971925"/>
          <p14:tracePt t="45596" x="2844800" y="4000500"/>
          <p14:tracePt t="45612" x="2873375" y="4014788"/>
          <p14:tracePt t="45629" x="2901950" y="4014788"/>
          <p14:tracePt t="45645" x="2930525" y="4014788"/>
          <p14:tracePt t="45662" x="2959100" y="4014788"/>
          <p14:tracePt t="45679" x="3001963" y="4000500"/>
          <p14:tracePt t="45696" x="3030538" y="3943350"/>
          <p14:tracePt t="45712" x="3044825" y="3814763"/>
          <p14:tracePt t="45729" x="3044825" y="3700463"/>
          <p14:tracePt t="45730" x="3059113" y="3643313"/>
          <p14:tracePt t="45745" x="3059113" y="3586163"/>
          <p14:tracePt t="45762" x="3059113" y="3500438"/>
          <p14:tracePt t="45778" x="3059113" y="3471863"/>
          <p14:tracePt t="45796" x="3044825" y="3457575"/>
          <p14:tracePt t="45812" x="3030538" y="3443288"/>
          <p14:tracePt t="45828" x="2987675" y="3443288"/>
          <p14:tracePt t="45845" x="2959100" y="3443288"/>
          <p14:tracePt t="45862" x="2944813" y="3443288"/>
          <p14:tracePt t="45879" x="2916238" y="3443288"/>
          <p14:tracePt t="45895" x="2873375" y="3443288"/>
          <p14:tracePt t="45912" x="2830513" y="3443288"/>
          <p14:tracePt t="45929" x="2773363" y="3443288"/>
          <p14:tracePt t="45946" x="2730500" y="3443288"/>
          <p14:tracePt t="45962" x="2701925" y="3443288"/>
          <p14:tracePt t="45985" x="2687638" y="3443288"/>
          <p14:tracePt t="46012" x="2673350" y="3443288"/>
          <p14:tracePt t="46033" x="2659063" y="3443288"/>
          <p14:tracePt t="46049" x="2659063" y="3457575"/>
          <p14:tracePt t="46062" x="2644775" y="3471863"/>
          <p14:tracePt t="46079" x="2630488" y="3486150"/>
          <p14:tracePt t="46095" x="2630488" y="3500438"/>
          <p14:tracePt t="46112" x="2630488" y="3529013"/>
          <p14:tracePt t="46129" x="2616200" y="3543300"/>
          <p14:tracePt t="46145" x="2616200" y="3557588"/>
          <p14:tracePt t="46162" x="2616200" y="3571875"/>
          <p14:tracePt t="46178" x="2616200" y="3600450"/>
          <p14:tracePt t="46196" x="2616200" y="3614738"/>
          <p14:tracePt t="46212" x="2616200" y="3629025"/>
          <p14:tracePt t="46229" x="2616200" y="3657600"/>
          <p14:tracePt t="46245" x="2616200" y="3686175"/>
          <p14:tracePt t="46262" x="2616200" y="3729038"/>
          <p14:tracePt t="46278" x="2616200" y="3743325"/>
          <p14:tracePt t="46296" x="2616200" y="3771900"/>
          <p14:tracePt t="46312" x="2616200" y="3800475"/>
          <p14:tracePt t="46329" x="2616200" y="3829050"/>
          <p14:tracePt t="46330" x="2630488" y="3843338"/>
          <p14:tracePt t="46345" x="2644775" y="3843338"/>
          <p14:tracePt t="46362" x="2687638" y="3914775"/>
          <p14:tracePt t="46378" x="2716213" y="3943350"/>
          <p14:tracePt t="46395" x="2759075" y="3957638"/>
          <p14:tracePt t="46412" x="2787650" y="3986213"/>
          <p14:tracePt t="46428" x="2830513" y="3986213"/>
          <p14:tracePt t="46446" x="2887663" y="3986213"/>
          <p14:tracePt t="46462" x="2944813" y="3986213"/>
          <p14:tracePt t="46478" x="2959100" y="3986213"/>
          <p14:tracePt t="46496" x="2987675" y="3971925"/>
          <p14:tracePt t="46512" x="3001963" y="3957638"/>
          <p14:tracePt t="46529" x="3016250" y="3929063"/>
          <p14:tracePt t="46530" x="3016250" y="3900488"/>
          <p14:tracePt t="46546" x="3030538" y="3871913"/>
          <p14:tracePt t="46547" x="3030538" y="3829050"/>
          <p14:tracePt t="46562" x="3030538" y="3743325"/>
          <p14:tracePt t="46578" x="3030538" y="3686175"/>
          <p14:tracePt t="46595" x="3030538" y="3643313"/>
          <p14:tracePt t="46612" x="3030538" y="3586163"/>
          <p14:tracePt t="46628" x="3030538" y="3571875"/>
          <p14:tracePt t="46665" x="3001963" y="3557588"/>
          <p14:tracePt t="46681" x="2973388" y="3543300"/>
          <p14:tracePt t="46695" x="2959100" y="3543300"/>
          <p14:tracePt t="46712" x="2916238" y="3543300"/>
          <p14:tracePt t="46730" x="2859088" y="3543300"/>
          <p14:tracePt t="46745" x="2830513" y="3543300"/>
          <p14:tracePt t="46762" x="2787650" y="3543300"/>
          <p14:tracePt t="46779" x="2773363" y="3543300"/>
          <p14:tracePt t="46795" x="2759075" y="3543300"/>
          <p14:tracePt t="46812" x="2744788" y="3543300"/>
          <p14:tracePt t="46937" x="2744788" y="3557588"/>
          <p14:tracePt t="46946" x="2744788" y="3571875"/>
          <p14:tracePt t="46961" x="2744788" y="3586163"/>
          <p14:tracePt t="46969" x="2759075" y="3614738"/>
          <p14:tracePt t="46978" x="2759075" y="3657600"/>
          <p14:tracePt t="46996" x="2830513" y="3786188"/>
          <p14:tracePt t="47012" x="2887663" y="3929063"/>
          <p14:tracePt t="47029" x="2959100" y="4129088"/>
          <p14:tracePt t="47045" x="3030538" y="4314825"/>
          <p14:tracePt t="47062" x="3073400" y="4443413"/>
          <p14:tracePt t="47078" x="3101975" y="4514850"/>
          <p14:tracePt t="47095" x="3116263" y="4543425"/>
          <p14:tracePt t="47112" x="3116263" y="4557713"/>
          <p14:tracePt t="47129" x="3130550" y="4600575"/>
          <p14:tracePt t="47130" x="3130550" y="4614863"/>
          <p14:tracePt t="47145" x="3130550" y="4700588"/>
          <p14:tracePt t="47162" x="3130550" y="4786313"/>
          <p14:tracePt t="47178" x="3130550" y="4900613"/>
          <p14:tracePt t="47196" x="3130550" y="5000625"/>
          <p14:tracePt t="47212" x="3130550" y="5100638"/>
          <p14:tracePt t="47228" x="3130550" y="5172075"/>
          <p14:tracePt t="47245" x="3130550" y="5243513"/>
          <p14:tracePt t="47262" x="3130550" y="5300663"/>
          <p14:tracePt t="47279" x="3116263" y="5357813"/>
          <p14:tracePt t="47296" x="3116263" y="5414963"/>
          <p14:tracePt t="47312" x="3101975" y="5457825"/>
          <p14:tracePt t="47329" x="3101975" y="5514975"/>
          <p14:tracePt t="47345" x="3087688" y="5543550"/>
          <p14:tracePt t="47393" x="3059113" y="5543550"/>
          <p14:tracePt t="47409" x="3044825" y="5543550"/>
          <p14:tracePt t="47417" x="3016250" y="5529263"/>
          <p14:tracePt t="47429" x="3001963" y="5529263"/>
          <p14:tracePt t="47445" x="2944813" y="5500688"/>
          <p14:tracePt t="47462" x="2873375" y="5486400"/>
          <p14:tracePt t="47479" x="2816225" y="5486400"/>
          <p14:tracePt t="47495" x="2759075" y="5486400"/>
          <p14:tracePt t="47512" x="2687638" y="5486400"/>
          <p14:tracePt t="47529" x="2630488" y="5486400"/>
          <p14:tracePt t="47530" x="2616200" y="5486400"/>
          <p14:tracePt t="47545" x="2601913" y="5486400"/>
          <p14:tracePt t="47562" x="2559050" y="5500688"/>
          <p14:tracePt t="47579" x="2544763" y="5514975"/>
          <p14:tracePt t="47596" x="2530475" y="5557838"/>
          <p14:tracePt t="47612" x="2516188" y="5600700"/>
          <p14:tracePt t="47629" x="2501900" y="5629275"/>
          <p14:tracePt t="47645" x="2501900" y="5672138"/>
          <p14:tracePt t="47662" x="2501900" y="5729288"/>
          <p14:tracePt t="47678" x="2501900" y="5786438"/>
          <p14:tracePt t="47695" x="2530475" y="5843588"/>
          <p14:tracePt t="47712" x="2559050" y="5886450"/>
          <p14:tracePt t="47729" x="2616200" y="5929313"/>
          <p14:tracePt t="47730" x="2630488" y="5957888"/>
          <p14:tracePt t="47745" x="2673350" y="5957888"/>
          <p14:tracePt t="47762" x="2744788" y="6015038"/>
          <p14:tracePt t="47778" x="2816225" y="6029325"/>
          <p14:tracePt t="47795" x="2873375" y="6029325"/>
          <p14:tracePt t="47812" x="2944813" y="6029325"/>
          <p14:tracePt t="47828" x="3016250" y="6029325"/>
          <p14:tracePt t="47845" x="3059113" y="5986463"/>
          <p14:tracePt t="47862" x="3087688" y="5886450"/>
          <p14:tracePt t="47878" x="3101975" y="5800725"/>
          <p14:tracePt t="47895" x="3116263" y="5715000"/>
          <p14:tracePt t="47912" x="3116263" y="5643563"/>
          <p14:tracePt t="47929" x="3116263" y="5600700"/>
          <p14:tracePt t="47946" x="3116263" y="5557838"/>
          <p14:tracePt t="47946" x="3116263" y="5543550"/>
          <p14:tracePt t="47962" x="3087688" y="5486400"/>
          <p14:tracePt t="47980" x="3044825" y="5443538"/>
          <p14:tracePt t="47996" x="2987675" y="5400675"/>
          <p14:tracePt t="48012" x="2973388" y="5400675"/>
          <p14:tracePt t="48029" x="2959100" y="5400675"/>
          <p14:tracePt t="48045" x="2930525" y="5400675"/>
          <p14:tracePt t="48062" x="2901950" y="5400675"/>
          <p14:tracePt t="48078" x="2901950" y="5414963"/>
          <p14:tracePt t="48095" x="2887663" y="5414963"/>
          <p14:tracePt t="48112" x="2887663" y="5429250"/>
          <p14:tracePt t="48145" x="2887663" y="5443538"/>
          <p14:tracePt t="48162" x="2873375" y="5443538"/>
          <p14:tracePt t="48233" x="2887663" y="5443538"/>
          <p14:tracePt t="48241" x="2930525" y="5414963"/>
          <p14:tracePt t="48262" x="3016250" y="5329238"/>
          <p14:tracePt t="48279" x="3044825" y="5286375"/>
          <p14:tracePt t="48295" x="3087688" y="5243513"/>
          <p14:tracePt t="48312" x="3116263" y="5186363"/>
          <p14:tracePt t="48329" x="3144838" y="5143500"/>
          <p14:tracePt t="48330" x="3144838" y="5129213"/>
          <p14:tracePt t="48345" x="3159125" y="5114925"/>
          <p14:tracePt t="48362" x="3173413" y="5100638"/>
          <p14:tracePt t="48378" x="3187700" y="5100638"/>
          <p14:tracePt t="48395" x="3216275" y="5100638"/>
          <p14:tracePt t="48412" x="3230563" y="5100638"/>
          <p14:tracePt t="48428" x="3259138" y="5100638"/>
          <p14:tracePt t="48473" x="3273425" y="5100638"/>
          <p14:tracePt t="48489" x="3287713" y="5057775"/>
          <p14:tracePt t="48497" x="3316288" y="5000625"/>
          <p14:tracePt t="48512" x="3316288" y="4943475"/>
          <p14:tracePt t="48529" x="3316288" y="4772025"/>
          <p14:tracePt t="48545" x="3316288" y="4586288"/>
          <p14:tracePt t="48562" x="3316288" y="4329113"/>
          <p14:tracePt t="48578" x="3330575" y="4200525"/>
          <p14:tracePt t="48595" x="3330575" y="4086225"/>
          <p14:tracePt t="48612" x="3330575" y="3971925"/>
          <p14:tracePt t="48628" x="3330575" y="3857625"/>
          <p14:tracePt t="48645" x="3316288" y="3671888"/>
          <p14:tracePt t="48662" x="3316288" y="3529013"/>
          <p14:tracePt t="48678" x="3302000" y="3414713"/>
          <p14:tracePt t="48696" x="3302000" y="3371850"/>
          <p14:tracePt t="48697" x="3302000" y="3357563"/>
          <p14:tracePt t="48712" x="3302000" y="3343275"/>
          <p14:tracePt t="48729" x="3302000" y="3314700"/>
          <p14:tracePt t="48730" x="3287713" y="3300413"/>
          <p14:tracePt t="48745" x="3287713" y="3271838"/>
          <p14:tracePt t="48762" x="3273425" y="3143250"/>
          <p14:tracePt t="48778" x="3273425" y="3071813"/>
          <p14:tracePt t="48795" x="3273425" y="3028950"/>
          <p14:tracePt t="48812" x="3273425" y="2986088"/>
          <p14:tracePt t="48828" x="3273425" y="2928938"/>
          <p14:tracePt t="48845" x="3273425" y="2871788"/>
          <p14:tracePt t="48862" x="3259138" y="2814638"/>
          <p14:tracePt t="48878" x="3244850" y="2757488"/>
          <p14:tracePt t="48896" x="3230563" y="2714625"/>
          <p14:tracePt t="48912" x="3216275" y="2700338"/>
          <p14:tracePt t="48929" x="3187700" y="2671763"/>
          <p14:tracePt t="48945" x="3173413" y="2657475"/>
          <p14:tracePt t="48962" x="3144838" y="2628900"/>
          <p14:tracePt t="48979" x="3116263" y="2600325"/>
          <p14:tracePt t="48995" x="3059113" y="2571750"/>
          <p14:tracePt t="49012" x="3016250" y="2528888"/>
          <p14:tracePt t="49029" x="2987675" y="2500313"/>
          <p14:tracePt t="49045" x="2930525" y="2471738"/>
          <p14:tracePt t="49062" x="2901950" y="2457450"/>
          <p14:tracePt t="49079" x="2887663" y="2443163"/>
          <p14:tracePt t="49095" x="2873375" y="2443163"/>
          <p14:tracePt t="49112" x="2844800" y="2443163"/>
          <p14:tracePt t="49129" x="2816225" y="2443163"/>
          <p14:tracePt t="49145" x="2787650" y="2443163"/>
          <p14:tracePt t="49162" x="2716213" y="2443163"/>
          <p14:tracePt t="49178" x="2701925" y="2443163"/>
          <p14:tracePt t="49196" x="2687638" y="2443163"/>
          <p14:tracePt t="49212" x="2687638" y="2457450"/>
          <p14:tracePt t="49229" x="2673350" y="2457450"/>
          <p14:tracePt t="49245" x="2673350" y="2471738"/>
          <p14:tracePt t="49278" x="2673350" y="2486025"/>
          <p14:tracePt t="49306" x="2701925" y="2500313"/>
          <p14:tracePt t="49320" x="2716213" y="2514600"/>
          <p14:tracePt t="49321" x="2730500" y="2514600"/>
          <p14:tracePt t="49329" x="2759075" y="2528888"/>
          <p14:tracePt t="49345" x="2773363" y="2543175"/>
          <p14:tracePt t="49362" x="2844800" y="2586038"/>
          <p14:tracePt t="49378" x="2887663" y="2643188"/>
          <p14:tracePt t="49396" x="2959100" y="2757488"/>
          <p14:tracePt t="49412" x="2987675" y="2871788"/>
          <p14:tracePt t="49428" x="3030538" y="2957513"/>
          <p14:tracePt t="49445" x="3030538" y="3071813"/>
          <p14:tracePt t="49462" x="3044825" y="3157538"/>
          <p14:tracePt t="49478" x="3044825" y="3214688"/>
          <p14:tracePt t="49496" x="3044825" y="3271838"/>
          <p14:tracePt t="49512" x="3044825" y="3343275"/>
          <p14:tracePt t="49513" x="3044825" y="3386138"/>
          <p14:tracePt t="49529" x="3044825" y="3414713"/>
          <p14:tracePt t="49530" x="3044825" y="3457575"/>
          <p14:tracePt t="49546" x="3044825" y="3500438"/>
          <p14:tracePt t="49562" x="3044825" y="3629025"/>
          <p14:tracePt t="49578" x="3044825" y="3729038"/>
          <p14:tracePt t="49595" x="3030538" y="3814763"/>
          <p14:tracePt t="49612" x="3030538" y="3886200"/>
          <p14:tracePt t="49628" x="3030538" y="3943350"/>
          <p14:tracePt t="49645" x="3030538" y="4000500"/>
          <p14:tracePt t="49662" x="3030538" y="4029075"/>
          <p14:tracePt t="49678" x="3016250" y="4071938"/>
          <p14:tracePt t="49695" x="3001963" y="4114800"/>
          <p14:tracePt t="49712" x="3001963" y="4200525"/>
          <p14:tracePt t="49730" x="2987675" y="4271963"/>
          <p14:tracePt t="49730" x="2959100" y="4314825"/>
          <p14:tracePt t="49745" x="2959100" y="4357688"/>
          <p14:tracePt t="49762" x="2930525" y="4457700"/>
          <p14:tracePt t="49779" x="2916238" y="4514850"/>
          <p14:tracePt t="49797" x="2887663" y="4572000"/>
          <p14:tracePt t="49812" x="2830513" y="4643438"/>
          <p14:tracePt t="49829" x="2801938" y="4714875"/>
          <p14:tracePt t="49845" x="2773363" y="4786313"/>
          <p14:tracePt t="49862" x="2759075" y="4829175"/>
          <p14:tracePt t="49878" x="2744788" y="4872038"/>
          <p14:tracePt t="49895" x="2744788" y="4900613"/>
          <p14:tracePt t="49912" x="2730500" y="4900613"/>
          <p14:tracePt t="49969" x="2744788" y="4900613"/>
          <p14:tracePt t="49977" x="2759075" y="4900613"/>
          <p14:tracePt t="49985" x="2773363" y="4857750"/>
          <p14:tracePt t="49996" x="2787650" y="4814888"/>
          <p14:tracePt t="50012" x="2816225" y="4643438"/>
          <p14:tracePt t="50029" x="2830513" y="4429125"/>
          <p14:tracePt t="50045" x="2844800" y="4200525"/>
          <p14:tracePt t="50062" x="2844800" y="3986213"/>
          <p14:tracePt t="50078" x="2830513" y="3843338"/>
          <p14:tracePt t="50095" x="2816225" y="3757613"/>
          <p14:tracePt t="50112" x="2801938" y="3714750"/>
          <p14:tracePt t="50129" x="2759075" y="3643313"/>
          <p14:tracePt t="50130" x="2716213" y="3600450"/>
          <p14:tracePt t="50145" x="2687638" y="3529013"/>
          <p14:tracePt t="50162" x="2601913" y="3400425"/>
          <p14:tracePt t="50178" x="2573338" y="3343275"/>
          <p14:tracePt t="50196" x="2530475" y="3300413"/>
          <p14:tracePt t="50212" x="2473325" y="3257550"/>
          <p14:tracePt t="50228" x="2373313" y="3143250"/>
          <p14:tracePt t="50246" x="2173288" y="2986088"/>
          <p14:tracePt t="50262" x="1928813" y="2800350"/>
          <p14:tracePt t="50278" x="1671638" y="2628900"/>
          <p14:tracePt t="50295" x="1557338" y="2571750"/>
          <p14:tracePt t="50312" x="1514475" y="2528888"/>
          <p14:tracePt t="50329" x="1457325" y="2514600"/>
          <p14:tracePt t="50345" x="1414463" y="2500313"/>
          <p14:tracePt t="50362" x="1371600" y="2500313"/>
          <p14:tracePt t="50378" x="1357313" y="2486025"/>
          <p14:tracePt t="50395" x="1343025" y="2486025"/>
          <p14:tracePt t="50425" x="1328738" y="2486025"/>
          <p14:tracePt t="50449" x="1314450" y="2486025"/>
          <p14:tracePt t="50641" x="1328738" y="2486025"/>
          <p14:tracePt t="50657" x="1343025" y="2486025"/>
          <p14:tracePt t="50665" x="1357313" y="2486025"/>
          <p14:tracePt t="50678" x="1371600" y="2486025"/>
          <p14:tracePt t="50696" x="1414463" y="2486025"/>
          <p14:tracePt t="50712" x="1443038" y="2486025"/>
          <p14:tracePt t="50728" x="1500188" y="2486025"/>
          <p14:tracePt t="50745" x="1557338" y="2486025"/>
          <p14:tracePt t="50762" x="1657350" y="2486025"/>
          <p14:tracePt t="50778" x="1743075" y="2486025"/>
          <p14:tracePt t="50795" x="1843088" y="2500313"/>
          <p14:tracePt t="50812" x="1900238" y="2514600"/>
          <p14:tracePt t="50828" x="1943100" y="2514600"/>
          <p14:tracePt t="50845" x="1957388" y="2514600"/>
          <p14:tracePt t="50862" x="1985963" y="2528888"/>
          <p14:tracePt t="50881" x="2000250" y="2528888"/>
          <p14:tracePt t="50897" x="2014538" y="2557463"/>
          <p14:tracePt t="50912" x="2028825" y="2586038"/>
          <p14:tracePt t="50929" x="2073275" y="2657475"/>
          <p14:tracePt t="50929" x="2087563" y="2700338"/>
          <p14:tracePt t="50946" x="2116138" y="2771775"/>
          <p14:tracePt t="50946" x="2144713" y="2814638"/>
          <p14:tracePt t="50962" x="2187575" y="2928938"/>
          <p14:tracePt t="50978" x="2230438" y="3014663"/>
          <p14:tracePt t="50996" x="2273300" y="3043238"/>
          <p14:tracePt t="51012" x="2316163" y="3086100"/>
          <p14:tracePt t="51029" x="2359025" y="3114675"/>
          <p14:tracePt t="51046" x="2373313" y="3114675"/>
          <p14:tracePt t="51062" x="2387600" y="3114675"/>
          <p14:tracePt t="51078" x="2401888" y="3114675"/>
          <p14:tracePt t="51177" x="2401888" y="3128963"/>
          <p14:tracePt t="53146" x="2416175" y="3128963"/>
          <p14:tracePt t="53257" x="2444750" y="3128963"/>
          <p14:tracePt t="53305" x="2459038" y="3128963"/>
          <p14:tracePt t="53313" x="2473325" y="3128963"/>
          <p14:tracePt t="53328" x="2501900" y="3128963"/>
          <p14:tracePt t="53345" x="2559050" y="3100388"/>
          <p14:tracePt t="53362" x="2730500" y="3000375"/>
          <p14:tracePt t="53378" x="2773363" y="2957513"/>
          <p14:tracePt t="53395" x="2816225" y="2928938"/>
          <p14:tracePt t="53412" x="2873375" y="2900363"/>
          <p14:tracePt t="53429" x="2916238" y="2886075"/>
          <p14:tracePt t="53445" x="2944813" y="2871788"/>
          <p14:tracePt t="53478" x="2944813" y="2857500"/>
          <p14:tracePt t="53495" x="2944813" y="2828925"/>
          <p14:tracePt t="53512" x="2973388" y="2771775"/>
          <p14:tracePt t="53529" x="3001963" y="2743200"/>
          <p14:tracePt t="53530" x="3001963" y="2714625"/>
          <p14:tracePt t="53545" x="3016250" y="2700338"/>
          <p14:tracePt t="53562" x="3030538" y="2686050"/>
          <p14:tracePt t="53585" x="3030538" y="2671763"/>
          <p14:tracePt t="53617" x="3044825" y="2643188"/>
          <p14:tracePt t="53628" x="3044825" y="2628900"/>
          <p14:tracePt t="53645" x="3073400" y="2571750"/>
          <p14:tracePt t="53662" x="3101975" y="2528888"/>
          <p14:tracePt t="53678" x="3130550" y="2471738"/>
          <p14:tracePt t="53695" x="3159125" y="2414588"/>
          <p14:tracePt t="53712" x="3173413" y="2343150"/>
          <p14:tracePt t="53728" x="3187700" y="2300288"/>
          <p14:tracePt t="53745" x="3187700" y="2271713"/>
          <p14:tracePt t="53762" x="3187700" y="2228850"/>
          <p14:tracePt t="53778" x="3187700" y="2185988"/>
          <p14:tracePt t="53795" x="3187700" y="2143125"/>
          <p14:tracePt t="53812" x="3187700" y="2114550"/>
          <p14:tracePt t="53857" x="3173413" y="2114550"/>
          <p14:tracePt t="53889" x="3159125" y="2114550"/>
          <p14:tracePt t="53969" x="3159125" y="2143125"/>
          <p14:tracePt t="53977" x="3159125" y="2157413"/>
          <p14:tracePt t="53985" x="3159125" y="2185988"/>
          <p14:tracePt t="53996" x="3173413" y="2214563"/>
          <p14:tracePt t="54011" x="3201988" y="2300288"/>
          <p14:tracePt t="54028" x="3216275" y="2357438"/>
          <p14:tracePt t="54045" x="3244850" y="2414588"/>
          <p14:tracePt t="54062" x="3259138" y="2471738"/>
          <p14:tracePt t="54078" x="3287713" y="2528888"/>
          <p14:tracePt t="54095" x="3302000" y="2600325"/>
          <p14:tracePt t="54112" x="3316288" y="2628900"/>
          <p14:tracePt t="54281" x="3316288" y="2643188"/>
          <p14:tracePt t="54297" x="3330575" y="2643188"/>
          <p14:tracePt t="54305" x="3330575" y="2671763"/>
          <p14:tracePt t="54321" x="3359150" y="2714625"/>
          <p14:tracePt t="54345" x="3373438" y="2757488"/>
          <p14:tracePt t="54362" x="3373438" y="2786063"/>
          <p14:tracePt t="54378" x="3373438" y="2843213"/>
          <p14:tracePt t="54395" x="3373438" y="2886075"/>
          <p14:tracePt t="54412" x="3373438" y="2928938"/>
          <p14:tracePt t="54428" x="3373438" y="3000375"/>
          <p14:tracePt t="54445" x="3373438" y="3057525"/>
          <p14:tracePt t="54462" x="3373438" y="3100388"/>
          <p14:tracePt t="54478" x="3373438" y="3157538"/>
          <p14:tracePt t="54495" x="3373438" y="3214688"/>
          <p14:tracePt t="54512" x="3344863" y="3271838"/>
          <p14:tracePt t="54530" x="3302000" y="3357563"/>
          <p14:tracePt t="54545" x="3273425" y="3400425"/>
          <p14:tracePt t="54562" x="3216275" y="3486150"/>
          <p14:tracePt t="54578" x="3173413" y="3543300"/>
          <p14:tracePt t="54595" x="3159125" y="3571875"/>
          <p14:tracePt t="54612" x="3159125" y="3586163"/>
          <p14:tracePt t="54628" x="3159125" y="3600450"/>
          <p14:tracePt t="54681" x="3159125" y="3629025"/>
          <p14:tracePt t="54689" x="3159125" y="3686175"/>
          <p14:tracePt t="54697" x="3159125" y="3729038"/>
          <p14:tracePt t="54712" x="3173413" y="3771900"/>
          <p14:tracePt t="54729" x="3187700" y="3857625"/>
          <p14:tracePt t="54730" x="3216275" y="3900488"/>
          <p14:tracePt t="54746" x="3244850" y="3957638"/>
          <p14:tracePt t="54762" x="3287713" y="4086225"/>
          <p14:tracePt t="54778" x="3316288" y="4171950"/>
          <p14:tracePt t="54795" x="3344863" y="4257675"/>
          <p14:tracePt t="54812" x="3359150" y="4343400"/>
          <p14:tracePt t="54828" x="3373438" y="4400550"/>
          <p14:tracePt t="54845" x="3387725" y="4486275"/>
          <p14:tracePt t="54862" x="3387725" y="4557713"/>
          <p14:tracePt t="54878" x="3402013" y="4643438"/>
          <p14:tracePt t="54895" x="3402013" y="4714875"/>
          <p14:tracePt t="54912" x="3402013" y="4800600"/>
          <p14:tracePt t="54929" x="3402013" y="4900613"/>
          <p14:tracePt t="54930" x="3402013" y="4943475"/>
          <p14:tracePt t="54945" x="3402013" y="5000625"/>
          <p14:tracePt t="54962" x="3402013" y="5129213"/>
          <p14:tracePt t="54978" x="3402013" y="5214938"/>
          <p14:tracePt t="54995" x="3387725" y="5286375"/>
          <p14:tracePt t="55012" x="3373438" y="5372100"/>
          <p14:tracePt t="55028" x="3359150" y="5443538"/>
          <p14:tracePt t="55045" x="3330575" y="5514975"/>
          <p14:tracePt t="55062" x="3302000" y="5557838"/>
          <p14:tracePt t="55078" x="3273425" y="5600700"/>
          <p14:tracePt t="55095" x="3244850" y="5629275"/>
          <p14:tracePt t="55112" x="3216275" y="5657850"/>
          <p14:tracePt t="55129" x="3201988" y="5700713"/>
          <p14:tracePt t="55130" x="3173413" y="5729288"/>
          <p14:tracePt t="55145" x="3173413" y="5743575"/>
          <p14:tracePt t="55162" x="3130550" y="5786438"/>
          <p14:tracePt t="55178" x="3101975" y="5800725"/>
          <p14:tracePt t="55195" x="3073400" y="5815013"/>
          <p14:tracePt t="55212" x="3059113" y="5815013"/>
          <p14:tracePt t="55228" x="3030538" y="5815013"/>
          <p14:tracePt t="55245" x="3001963" y="5829300"/>
          <p14:tracePt t="55262" x="2987675" y="5843588"/>
          <p14:tracePt t="55281" x="2973388" y="5843588"/>
          <p14:tracePt t="55385" x="3001963" y="5843588"/>
          <p14:tracePt t="55401" x="3016250" y="5843588"/>
          <p14:tracePt t="55412" x="3044825" y="5843588"/>
          <p14:tracePt t="55429" x="3073400" y="5843588"/>
          <p14:tracePt t="55446" x="3087688" y="5843588"/>
          <p14:tracePt t="55462" x="3173413" y="5843588"/>
          <p14:tracePt t="55478" x="3316288" y="5843588"/>
          <p14:tracePt t="55496" x="3502025" y="5843588"/>
          <p14:tracePt t="55512" x="3759200" y="5843588"/>
          <p14:tracePt t="55529" x="4073525" y="5843588"/>
          <p14:tracePt t="55530" x="4230688" y="5843588"/>
          <p14:tracePt t="55545" x="4473575" y="5829300"/>
          <p14:tracePt t="55562" x="4573588" y="5800725"/>
          <p14:tracePt t="55578" x="4602163" y="5757863"/>
          <p14:tracePt t="55761" x="4630738" y="5757863"/>
          <p14:tracePt t="55769" x="4673600" y="5743575"/>
          <p14:tracePt t="55779" x="4702175" y="5743575"/>
          <p14:tracePt t="55795" x="4830763" y="5672138"/>
          <p14:tracePt t="55812" x="5030788" y="5600700"/>
          <p14:tracePt t="55829" x="5230813" y="5514975"/>
          <p14:tracePt t="55845" x="5473700" y="5400675"/>
          <p14:tracePt t="55862" x="5688013" y="5257800"/>
          <p14:tracePt t="55878" x="5916613" y="5072063"/>
          <p14:tracePt t="55895" x="6118225" y="4914900"/>
          <p14:tracePt t="55912" x="6275388" y="4686300"/>
          <p14:tracePt t="55929" x="6389688" y="4514850"/>
          <p14:tracePt t="55929" x="6432550" y="4414838"/>
          <p14:tracePt t="55945" x="6475413" y="4329113"/>
          <p14:tracePt t="55962" x="6604000" y="4071938"/>
          <p14:tracePt t="55978" x="6689725" y="3943350"/>
          <p14:tracePt t="55995" x="6746875" y="3843338"/>
          <p14:tracePt t="56012" x="6818313" y="3714750"/>
          <p14:tracePt t="56029" x="6875463" y="3600450"/>
          <p14:tracePt t="56046" x="6918325" y="3471863"/>
          <p14:tracePt t="56062" x="6946900" y="3357563"/>
          <p14:tracePt t="56078" x="6989763" y="3286125"/>
          <p14:tracePt t="56095" x="7032625" y="3200400"/>
          <p14:tracePt t="56112" x="7061200" y="3100388"/>
          <p14:tracePt t="56129" x="7104063" y="2986088"/>
          <p14:tracePt t="56130" x="7118350" y="2928938"/>
          <p14:tracePt t="56145" x="7132638" y="2871788"/>
          <p14:tracePt t="56162" x="7161213" y="2743200"/>
          <p14:tracePt t="56178" x="7175500" y="2700338"/>
          <p14:tracePt t="56195" x="7175500" y="2643188"/>
          <p14:tracePt t="56212" x="7189788" y="2600325"/>
          <p14:tracePt t="56228" x="7189788" y="2557463"/>
          <p14:tracePt t="56246" x="7189788" y="2528888"/>
          <p14:tracePt t="56262" x="7189788" y="2500313"/>
          <p14:tracePt t="56278" x="7189788" y="2471738"/>
          <p14:tracePt t="56296" x="7189788" y="2428875"/>
          <p14:tracePt t="56312" x="7189788" y="2371725"/>
          <p14:tracePt t="56329" x="7204075" y="2300288"/>
          <p14:tracePt t="56330" x="7204075" y="2286000"/>
          <p14:tracePt t="56345" x="7204075" y="2257425"/>
          <p14:tracePt t="56362" x="7218363" y="2214563"/>
          <p14:tracePt t="56378" x="7218363" y="2200275"/>
          <p14:tracePt t="56395" x="7218363" y="2157413"/>
          <p14:tracePt t="56412" x="7218363" y="2128838"/>
          <p14:tracePt t="56449" x="7218363" y="2114550"/>
          <p14:tracePt t="56497" x="7204075" y="2114550"/>
          <p14:tracePt t="56513" x="7189788" y="2114550"/>
          <p14:tracePt t="56561" x="7175500" y="2114550"/>
          <p14:tracePt t="56665" x="7161213" y="2114550"/>
          <p14:tracePt t="60513" x="7146925" y="2114550"/>
          <p14:tracePt t="60793" x="7118350" y="2114550"/>
          <p14:tracePt t="60801" x="7018338" y="2157413"/>
          <p14:tracePt t="60812" x="6904038" y="2157413"/>
          <p14:tracePt t="60828" x="6818313" y="2157413"/>
          <p14:tracePt t="60845" x="6804025" y="2157413"/>
          <p14:tracePt t="60865" x="6789738" y="2157413"/>
          <p14:tracePt t="60878" x="6761163" y="2171700"/>
          <p14:tracePt t="60895" x="6632575" y="2214563"/>
          <p14:tracePt t="60912" x="6518275" y="2243138"/>
          <p14:tracePt t="60928" x="6461125" y="2271713"/>
          <p14:tracePt t="60945" x="6403975" y="2271713"/>
          <p14:tracePt t="60961" x="6332538" y="2286000"/>
          <p14:tracePt t="60979" x="6232525" y="2286000"/>
          <p14:tracePt t="60995" x="6088063" y="2300288"/>
          <p14:tracePt t="61012" x="5945188" y="2300288"/>
          <p14:tracePt t="61029" x="5845175" y="2300288"/>
          <p14:tracePt t="61045" x="5759450" y="2300288"/>
          <p14:tracePt t="61062" x="5602288" y="2300288"/>
          <p14:tracePt t="61078" x="5387975" y="2300288"/>
          <p14:tracePt t="61095" x="5173663" y="2300288"/>
          <p14:tracePt t="61112" x="4945063" y="2300288"/>
          <p14:tracePt t="61129" x="4745038" y="2271713"/>
          <p14:tracePt t="61130" x="4687888" y="2257425"/>
          <p14:tracePt t="61145" x="4645025" y="2257425"/>
          <p14:tracePt t="61162" x="4602163" y="2228850"/>
          <p14:tracePt t="61178" x="4573588" y="2228850"/>
          <p14:tracePt t="61195" x="4516438" y="2228850"/>
          <p14:tracePt t="61212" x="4416425" y="2228850"/>
          <p14:tracePt t="61228" x="4302125" y="2228850"/>
          <p14:tracePt t="61245" x="4202113" y="2228850"/>
          <p14:tracePt t="61262" x="4144963" y="2228850"/>
          <p14:tracePt t="61278" x="4087813" y="2228850"/>
          <p14:tracePt t="61295" x="3987800" y="2228850"/>
          <p14:tracePt t="61312" x="3902075" y="2228850"/>
          <p14:tracePt t="61328" x="3859213" y="2228850"/>
          <p14:tracePt t="61409" x="3887788" y="2228850"/>
          <p14:tracePt t="61417" x="3944938" y="2228850"/>
          <p14:tracePt t="61428" x="3987800" y="2228850"/>
          <p14:tracePt t="61445" x="4087813" y="2228850"/>
          <p14:tracePt t="61462" x="4216400" y="2228850"/>
          <p14:tracePt t="61478" x="4316413" y="2228850"/>
          <p14:tracePt t="61495" x="4387850" y="2228850"/>
          <p14:tracePt t="61512" x="4473575" y="2228850"/>
          <p14:tracePt t="61528" x="4545013" y="2228850"/>
          <p14:tracePt t="61545" x="4630738" y="2228850"/>
          <p14:tracePt t="61561" x="4745038" y="2228850"/>
          <p14:tracePt t="61578" x="4830763" y="2228850"/>
          <p14:tracePt t="61595" x="4916488" y="2228850"/>
          <p14:tracePt t="61611" x="5030788" y="2228850"/>
          <p14:tracePt t="61628" x="5159375" y="2228850"/>
          <p14:tracePt t="61645" x="5287963" y="2228850"/>
          <p14:tracePt t="61662" x="5459413" y="2228850"/>
          <p14:tracePt t="61678" x="5588000" y="2228850"/>
          <p14:tracePt t="61695" x="5745163" y="2228850"/>
          <p14:tracePt t="61712" x="5916613" y="2228850"/>
          <p14:tracePt t="61729" x="6045200" y="2214563"/>
          <p14:tracePt t="61729" x="6103938" y="2214563"/>
          <p14:tracePt t="61745" x="6146800" y="2214563"/>
          <p14:tracePt t="61761" x="6218238" y="2214563"/>
          <p14:tracePt t="61778" x="6261100" y="2214563"/>
          <p14:tracePt t="61795" x="6289675" y="2214563"/>
          <p14:tracePt t="61812" x="6303963" y="2214563"/>
          <p14:tracePt t="61828" x="6332538" y="2214563"/>
          <p14:tracePt t="61845" x="6375400" y="2214563"/>
          <p14:tracePt t="61861" x="6432550" y="2200275"/>
          <p14:tracePt t="61878" x="6489700" y="2200275"/>
          <p14:tracePt t="61895" x="6532563" y="2200275"/>
          <p14:tracePt t="61912" x="6561138" y="2200275"/>
          <p14:tracePt t="61928" x="6575425" y="2200275"/>
          <p14:tracePt t="62449" x="6604000" y="2271713"/>
          <p14:tracePt t="62457" x="6632575" y="2343150"/>
          <p14:tracePt t="62465" x="6646863" y="2400300"/>
          <p14:tracePt t="62479" x="6661150" y="2443163"/>
          <p14:tracePt t="62495" x="6689725" y="2557463"/>
          <p14:tracePt t="62512" x="6704013" y="2628900"/>
          <p14:tracePt t="62528" x="6704013" y="2671763"/>
          <p14:tracePt t="62546" x="6704013" y="2714625"/>
          <p14:tracePt t="62547" x="6704013" y="2728913"/>
          <p14:tracePt t="62561" x="6704013" y="2743200"/>
          <p14:tracePt t="62578" x="6704013" y="2757488"/>
          <p14:tracePt t="62595" x="6704013" y="2786063"/>
          <p14:tracePt t="62628" x="6689725" y="2814638"/>
          <p14:tracePt t="62645" x="6689725" y="2828925"/>
          <p14:tracePt t="62661" x="6675438" y="2843213"/>
          <p14:tracePt t="62678" x="6675438" y="2857500"/>
          <p14:tracePt t="62695" x="6661150" y="2857500"/>
          <p14:tracePt t="62712" x="6632575" y="2886075"/>
          <p14:tracePt t="62729" x="6604000" y="2900363"/>
          <p14:tracePt t="62730" x="6575425" y="2914650"/>
          <p14:tracePt t="62745" x="6546850" y="2914650"/>
          <p14:tracePt t="62761" x="6503988" y="2928938"/>
          <p14:tracePt t="62778" x="6446838" y="2957513"/>
          <p14:tracePt t="62795" x="6361113" y="2971800"/>
          <p14:tracePt t="62812" x="6275388" y="2986088"/>
          <p14:tracePt t="62828" x="6189663" y="2986088"/>
          <p14:tracePt t="62845" x="6088063" y="2986088"/>
          <p14:tracePt t="62862" x="6002338" y="2986088"/>
          <p14:tracePt t="62879" x="5945188" y="2986088"/>
          <p14:tracePt t="62895" x="5888038" y="2986088"/>
          <p14:tracePt t="62912" x="5845175" y="2986088"/>
          <p14:tracePt t="62928" x="5802313" y="2986088"/>
          <p14:tracePt t="62945" x="5759450" y="2986088"/>
          <p14:tracePt t="62962" x="5730875" y="2986088"/>
          <p14:tracePt t="62978" x="5702300" y="2986088"/>
          <p14:tracePt t="62995" x="5602288" y="2986088"/>
          <p14:tracePt t="63012" x="5516563" y="2986088"/>
          <p14:tracePt t="63029" x="5416550" y="2986088"/>
          <p14:tracePt t="63045" x="5330825" y="2986088"/>
          <p14:tracePt t="63062" x="5259388" y="2986088"/>
          <p14:tracePt t="63078" x="5173663" y="2986088"/>
          <p14:tracePt t="63095" x="5130800" y="2986088"/>
          <p14:tracePt t="63112" x="5087938" y="2986088"/>
          <p14:tracePt t="63129" x="5059363" y="2986088"/>
          <p14:tracePt t="63130" x="5030788" y="2986088"/>
          <p14:tracePt t="63145" x="5002213" y="2986088"/>
          <p14:tracePt t="63161" x="4873625" y="2957513"/>
          <p14:tracePt t="63178" x="4759325" y="2928938"/>
          <p14:tracePt t="63195" x="4659313" y="2914650"/>
          <p14:tracePt t="63212" x="4602163" y="2900363"/>
          <p14:tracePt t="63228" x="4516438" y="2886075"/>
          <p14:tracePt t="63245" x="4416425" y="2886075"/>
          <p14:tracePt t="63262" x="4316413" y="2886075"/>
          <p14:tracePt t="63278" x="4244975" y="2886075"/>
          <p14:tracePt t="63295" x="4216400" y="2886075"/>
          <p14:tracePt t="63312" x="4159250" y="2886075"/>
          <p14:tracePt t="63329" x="4130675" y="2886075"/>
          <p14:tracePt t="63369" x="4130675" y="2871788"/>
          <p14:tracePt t="63417" x="4159250" y="2871788"/>
          <p14:tracePt t="63425" x="4202113" y="2871788"/>
          <p14:tracePt t="63433" x="4244975" y="2871788"/>
          <p14:tracePt t="63445" x="4287838" y="2871788"/>
          <p14:tracePt t="63462" x="4373563" y="2871788"/>
          <p14:tracePt t="63479" x="4430713" y="2871788"/>
          <p14:tracePt t="63495" x="4502150" y="2871788"/>
          <p14:tracePt t="63512" x="4545013" y="2871788"/>
          <p14:tracePt t="63529" x="4587875" y="2871788"/>
          <p14:tracePt t="63530" x="4616450" y="2871788"/>
          <p14:tracePt t="63545" x="4630738" y="2871788"/>
          <p14:tracePt t="63561" x="4687888" y="2886075"/>
          <p14:tracePt t="63578" x="4730750" y="2886075"/>
          <p14:tracePt t="63595" x="4773613" y="2900363"/>
          <p14:tracePt t="63612" x="4830763" y="2914650"/>
          <p14:tracePt t="63628" x="4887913" y="2914650"/>
          <p14:tracePt t="63645" x="4959350" y="2928938"/>
          <p14:tracePt t="63662" x="5016500" y="2928938"/>
          <p14:tracePt t="63678" x="5045075" y="2943225"/>
          <p14:tracePt t="63695" x="5087938" y="2943225"/>
          <p14:tracePt t="63712" x="5102225" y="2943225"/>
          <p14:tracePt t="63729" x="5116513" y="2943225"/>
          <p14:tracePt t="63729" x="5130800" y="2943225"/>
          <p14:tracePt t="63762" x="5145088" y="2943225"/>
          <p14:tracePt t="63778" x="5173663" y="2943225"/>
          <p14:tracePt t="63795" x="5187950" y="2943225"/>
          <p14:tracePt t="63812" x="5216525" y="2957513"/>
          <p14:tracePt t="63828" x="5245100" y="2957513"/>
          <p14:tracePt t="63845" x="5273675" y="2971800"/>
          <p14:tracePt t="63861" x="5287963" y="2971800"/>
          <p14:tracePt t="63878" x="5316538" y="2971800"/>
          <p14:tracePt t="63895" x="5330825" y="2971800"/>
          <p14:tracePt t="63912" x="5359400" y="2971800"/>
          <p14:tracePt t="63929" x="5402263" y="2971800"/>
          <p14:tracePt t="63930" x="5416550" y="2971800"/>
          <p14:tracePt t="63945" x="5430838" y="2971800"/>
          <p14:tracePt t="63961" x="5502275" y="2971800"/>
          <p14:tracePt t="63978" x="5545138" y="2971800"/>
          <p14:tracePt t="63995" x="5573713" y="2971800"/>
          <p14:tracePt t="64012" x="5602288" y="2971800"/>
          <p14:tracePt t="64028" x="5630863" y="2971800"/>
          <p14:tracePt t="64045" x="5659438" y="2971800"/>
          <p14:tracePt t="64062" x="5673725" y="2971800"/>
          <p14:tracePt t="64078" x="5688013" y="2971800"/>
          <p14:tracePt t="64095" x="5702300" y="2971800"/>
          <p14:tracePt t="64112" x="5716588" y="2971800"/>
          <p14:tracePt t="64128" x="5730875" y="2971800"/>
          <p14:tracePt t="64145" x="5745163" y="2971800"/>
          <p14:tracePt t="64185" x="5759450" y="2971800"/>
          <p14:tracePt t="64625" x="5759450" y="2957513"/>
          <p14:tracePt t="64633" x="5730875" y="2957513"/>
          <p14:tracePt t="64645" x="5716588" y="2957513"/>
          <p14:tracePt t="64661" x="5659438" y="2943225"/>
          <p14:tracePt t="64678" x="5588000" y="2928938"/>
          <p14:tracePt t="64695" x="5487988" y="2914650"/>
          <p14:tracePt t="64711" x="5416550" y="2900363"/>
          <p14:tracePt t="64728" x="5373688" y="2886075"/>
          <p14:tracePt t="64745" x="5302250" y="2886075"/>
          <p14:tracePt t="64761" x="5230813" y="2886075"/>
          <p14:tracePt t="64778" x="5173663" y="2886075"/>
          <p14:tracePt t="64795" x="5102225" y="2886075"/>
          <p14:tracePt t="64812" x="5045075" y="2886075"/>
          <p14:tracePt t="64828" x="4973638" y="2886075"/>
          <p14:tracePt t="64845" x="4887913" y="2886075"/>
          <p14:tracePt t="64862" x="4787900" y="2886075"/>
          <p14:tracePt t="64878" x="4702175" y="2886075"/>
          <p14:tracePt t="64896" x="4645025" y="2886075"/>
          <p14:tracePt t="64912" x="4559300" y="2886075"/>
          <p14:tracePt t="64928" x="4487863" y="2886075"/>
          <p14:tracePt t="64945" x="4445000" y="2886075"/>
          <p14:tracePt t="64961" x="4373563" y="2886075"/>
          <p14:tracePt t="64978" x="4330700" y="2900363"/>
          <p14:tracePt t="64995" x="4302125" y="2900363"/>
          <p14:tracePt t="65012" x="4273550" y="2928938"/>
          <p14:tracePt t="65029" x="4259263" y="2928938"/>
          <p14:tracePt t="65045" x="4230688" y="2943225"/>
          <p14:tracePt t="65061" x="4187825" y="2971800"/>
          <p14:tracePt t="65079" x="4173538" y="3000375"/>
          <p14:tracePt t="65095" x="4144963" y="3043238"/>
          <p14:tracePt t="65112" x="4116388" y="3086100"/>
          <p14:tracePt t="65129" x="4102100" y="3143250"/>
          <p14:tracePt t="65145" x="4087813" y="3143250"/>
          <p14:tracePt t="65162" x="4087813" y="3171825"/>
          <p14:tracePt t="65178" x="4073525" y="3186113"/>
          <p14:tracePt t="65201" x="4073525" y="3200400"/>
          <p14:tracePt t="65228" x="4087813" y="3228975"/>
          <p14:tracePt t="65245" x="4102100" y="3243263"/>
          <p14:tracePt t="65262" x="4116388" y="3257550"/>
          <p14:tracePt t="65278" x="4144963" y="3271838"/>
          <p14:tracePt t="65295" x="4173538" y="3300413"/>
          <p14:tracePt t="65312" x="4187825" y="3314700"/>
          <p14:tracePt t="65328" x="4230688" y="3343275"/>
          <p14:tracePt t="65345" x="4273550" y="3371850"/>
          <p14:tracePt t="65362" x="4344988" y="3414713"/>
          <p14:tracePt t="65378" x="4387850" y="3429000"/>
          <p14:tracePt t="65395" x="4445000" y="3443288"/>
          <p14:tracePt t="65412" x="4487863" y="3457575"/>
          <p14:tracePt t="65428" x="4516438" y="3471863"/>
          <p14:tracePt t="65445" x="4545013" y="3471863"/>
          <p14:tracePt t="65461" x="4602163" y="3471863"/>
          <p14:tracePt t="65478" x="4687888" y="3486150"/>
          <p14:tracePt t="65495" x="4773613" y="3486150"/>
          <p14:tracePt t="65512" x="4859338" y="3486150"/>
          <p14:tracePt t="65528" x="4945063" y="3486150"/>
          <p14:tracePt t="65546" x="5045075" y="3486150"/>
          <p14:tracePt t="65562" x="5102225" y="3486150"/>
          <p14:tracePt t="65578" x="5159375" y="3486150"/>
          <p14:tracePt t="65595" x="5230813" y="3486150"/>
          <p14:tracePt t="65611" x="5330825" y="3486150"/>
          <p14:tracePt t="65628" x="5416550" y="3486150"/>
          <p14:tracePt t="65645" x="5459413" y="3486150"/>
          <p14:tracePt t="65662" x="5502275" y="3486150"/>
          <p14:tracePt t="65678" x="5530850" y="3486150"/>
          <p14:tracePt t="65695" x="5559425" y="3486150"/>
          <p14:tracePt t="65712" x="5588000" y="3486150"/>
          <p14:tracePt t="65729" x="5630863" y="3486150"/>
          <p14:tracePt t="65745" x="5645150" y="3486150"/>
          <p14:tracePt t="65761" x="5673725" y="3486150"/>
          <p14:tracePt t="65778" x="5688013" y="3486150"/>
          <p14:tracePt t="65795" x="5702300" y="3486150"/>
          <p14:tracePt t="65829" x="5716588" y="3486150"/>
          <p14:tracePt t="65857" x="5730875" y="3486150"/>
          <p14:tracePt t="66953" x="5745163" y="3486150"/>
          <p14:tracePt t="66961" x="5759450" y="3514725"/>
          <p14:tracePt t="66969" x="5788025" y="3529013"/>
          <p14:tracePt t="66978" x="5816600" y="3557588"/>
          <p14:tracePt t="66995" x="5873750" y="3614738"/>
          <p14:tracePt t="67013" x="5916613" y="3657600"/>
          <p14:tracePt t="67029" x="5945188" y="3700463"/>
          <p14:tracePt t="67046" x="5973763" y="3714750"/>
          <p14:tracePt t="67062" x="5988050" y="3729038"/>
          <p14:tracePt t="67080" x="5988050" y="3743325"/>
          <p14:tracePt t="67095" x="6002338" y="3757613"/>
          <p14:tracePt t="67112" x="6002338" y="3771900"/>
          <p14:tracePt t="67129" x="6016625" y="3771900"/>
          <p14:tracePt t="67129" x="6030913" y="3786188"/>
          <p14:tracePt t="67177" x="6030913" y="3800475"/>
          <p14:tracePt t="67185" x="6045200" y="3800475"/>
          <p14:tracePt t="67329" x="6059488" y="3800475"/>
          <p14:tracePt t="67393" x="6073775" y="3800475"/>
          <p14:tracePt t="67412" x="6088063" y="3800475"/>
          <p14:tracePt t="67428" x="6103938" y="3800475"/>
          <p14:tracePt t="67445" x="6118225" y="3800475"/>
          <p14:tracePt t="67462" x="6146800" y="3800475"/>
          <p14:tracePt t="67478" x="6161088" y="3814763"/>
          <p14:tracePt t="67495" x="6175375" y="3814763"/>
          <p14:tracePt t="67512" x="6203950" y="3829050"/>
          <p14:tracePt t="67528" x="6218238" y="3829050"/>
          <p14:tracePt t="67545" x="6232525" y="3829050"/>
          <p14:tracePt t="67562" x="6246813" y="3829050"/>
          <p14:tracePt t="67897" x="6261100" y="3829050"/>
          <p14:tracePt t="67905" x="6261100" y="3843338"/>
          <p14:tracePt t="67913" x="6289675" y="3857625"/>
          <p14:tracePt t="67928" x="6289675" y="3871913"/>
          <p14:tracePt t="67945" x="6303963" y="3886200"/>
          <p14:tracePt t="67961" x="6332538" y="3914775"/>
          <p14:tracePt t="67978" x="6346825" y="3914775"/>
          <p14:tracePt t="67995" x="6361113" y="3929063"/>
          <p14:tracePt t="68012" x="6375400" y="3929063"/>
          <p14:tracePt t="68049" x="6389688" y="3929063"/>
          <p14:tracePt t="68137" x="6389688" y="3943350"/>
          <p14:tracePt t="68145" x="6403975" y="3943350"/>
          <p14:tracePt t="68161" x="6403975" y="3971925"/>
          <p14:tracePt t="68193" x="6403975" y="3986213"/>
          <p14:tracePt t="68273" x="6403975" y="4000500"/>
          <p14:tracePt t="68729" x="6389688" y="4000500"/>
          <p14:tracePt t="73625" x="6389688" y="4014788"/>
          <p14:tracePt t="73633" x="6418263" y="4029075"/>
          <p14:tracePt t="73645" x="6446838" y="4057650"/>
          <p14:tracePt t="73662" x="6489700" y="4100513"/>
          <p14:tracePt t="73678" x="6546850" y="4129088"/>
          <p14:tracePt t="73695" x="6561138" y="4143375"/>
          <p14:tracePt t="73711" x="6575425" y="4171950"/>
          <p14:tracePt t="73728" x="6589713" y="4186238"/>
          <p14:tracePt t="73745" x="6604000" y="4200525"/>
          <p14:tracePt t="73761" x="6618288" y="4229100"/>
          <p14:tracePt t="73785" x="6618288" y="4243388"/>
          <p14:tracePt t="73795" x="6618288" y="4257675"/>
          <p14:tracePt t="73811" x="6632575" y="4300538"/>
          <p14:tracePt t="73828" x="6632575" y="4329113"/>
          <p14:tracePt t="73845" x="6632575" y="4343400"/>
          <p14:tracePt t="73861" x="6632575" y="4357688"/>
          <p14:tracePt t="73913" x="6632575" y="4371975"/>
          <p14:tracePt t="73929" x="6632575" y="4386263"/>
          <p14:tracePt t="73937" x="6632575" y="4400550"/>
          <p14:tracePt t="73961" x="6632575" y="4429125"/>
          <p14:tracePt t="73985" x="6632575" y="4443413"/>
          <p14:tracePt t="74017" x="6632575" y="4457700"/>
          <p14:tracePt t="74049" x="6632575" y="4471988"/>
          <p14:tracePt t="74057" x="6618288" y="4486275"/>
          <p14:tracePt t="74078" x="6589713" y="4500563"/>
          <p14:tracePt t="74095" x="6561138" y="4543425"/>
          <p14:tracePt t="74111" x="6532563" y="4572000"/>
          <p14:tracePt t="74128" x="6503988" y="4600575"/>
          <p14:tracePt t="74145" x="6461125" y="4614863"/>
          <p14:tracePt t="74161" x="6432550" y="4629150"/>
          <p14:tracePt t="74178" x="6403975" y="4643438"/>
          <p14:tracePt t="74195" x="6389688" y="4643438"/>
          <p14:tracePt t="74257" x="6375400" y="4643438"/>
          <p14:tracePt t="75929" x="6389688" y="4643438"/>
          <p14:tracePt t="75937" x="6403975" y="4643438"/>
          <p14:tracePt t="75961" x="6575425" y="4643438"/>
          <p14:tracePt t="75978" x="6632575" y="4600575"/>
          <p14:tracePt t="75995" x="6646863" y="4500563"/>
          <p14:tracePt t="76012" x="6632575" y="4386263"/>
          <p14:tracePt t="76193" x="6618288" y="4457700"/>
          <p14:tracePt t="76201" x="6604000" y="4514850"/>
          <p14:tracePt t="76211" x="6604000" y="4572000"/>
          <p14:tracePt t="76229" x="6618288" y="4700588"/>
          <p14:tracePt t="76245" x="6646863" y="4772025"/>
          <p14:tracePt t="76261" x="6675438" y="4786313"/>
          <p14:tracePt t="76278" x="6689725" y="4786313"/>
          <p14:tracePt t="76297" x="6704013" y="4786313"/>
          <p14:tracePt t="76313" x="6718300" y="4786313"/>
          <p14:tracePt t="76328" x="6732588" y="4786313"/>
          <p14:tracePt t="76329" x="6746875" y="4786313"/>
          <p14:tracePt t="76385" x="6775450" y="4757738"/>
          <p14:tracePt t="76393" x="6789738" y="4686300"/>
          <p14:tracePt t="76401" x="6818313" y="4614863"/>
          <p14:tracePt t="76411" x="6832600" y="4529138"/>
          <p14:tracePt t="76428" x="6875463" y="4343400"/>
          <p14:tracePt t="76445" x="6904038" y="4186238"/>
          <p14:tracePt t="76462" x="6904038" y="3986213"/>
          <p14:tracePt t="76478" x="6861175" y="3814763"/>
          <p14:tracePt t="76494" x="6846888" y="3800475"/>
          <p14:tracePt t="76721" x="6804025" y="3900488"/>
          <p14:tracePt t="76729" x="6804025" y="3957638"/>
          <p14:tracePt t="76737" x="6804025" y="4000500"/>
          <p14:tracePt t="76761" x="6832600" y="4129088"/>
          <p14:tracePt t="76778" x="6861175" y="4171950"/>
          <p14:tracePt t="76795" x="6889750" y="4171950"/>
          <p14:tracePt t="76812" x="6904038" y="4171950"/>
          <p14:tracePt t="76833" x="6918325" y="4171950"/>
          <p14:tracePt t="76921" x="6918325" y="4157663"/>
          <p14:tracePt t="76929" x="6932613" y="4129088"/>
          <p14:tracePt t="76937" x="6946900" y="4114800"/>
          <p14:tracePt t="76946" x="6946900" y="4100513"/>
          <p14:tracePt t="76961" x="6961188" y="4000500"/>
          <p14:tracePt t="76978" x="6989763" y="3900488"/>
          <p14:tracePt t="76995" x="7004050" y="3800475"/>
          <p14:tracePt t="77011" x="7018338" y="3700463"/>
          <p14:tracePt t="77028" x="7018338" y="3629025"/>
          <p14:tracePt t="77045" x="7018338" y="3557588"/>
          <p14:tracePt t="77061" x="7018338" y="3500438"/>
          <p14:tracePt t="77078" x="7018338" y="3414713"/>
          <p14:tracePt t="77095" x="7018338" y="3343275"/>
          <p14:tracePt t="77111" x="7018338" y="3300413"/>
          <p14:tracePt t="77128" x="7018338" y="3243263"/>
          <p14:tracePt t="77145" x="7018338" y="3171825"/>
          <p14:tracePt t="77161" x="7018338" y="3071813"/>
          <p14:tracePt t="77178" x="7018338" y="3000375"/>
          <p14:tracePt t="77195" x="7018338" y="2943225"/>
          <p14:tracePt t="77212" x="7018338" y="2886075"/>
          <p14:tracePt t="77228" x="7032625" y="2828925"/>
          <p14:tracePt t="77245" x="7032625" y="2786063"/>
          <p14:tracePt t="77261" x="7032625" y="2743200"/>
          <p14:tracePt t="77278" x="7046913" y="2714625"/>
          <p14:tracePt t="77295" x="7046913" y="2700338"/>
          <p14:tracePt t="77311" x="7046913" y="2686050"/>
          <p14:tracePt t="77337" x="7046913" y="2671763"/>
          <p14:tracePt t="77905" x="7046913" y="2686050"/>
          <p14:tracePt t="77921" x="7046913" y="2700338"/>
          <p14:tracePt t="77929" x="7032625" y="2700338"/>
          <p14:tracePt t="77937" x="7032625" y="2714625"/>
          <p14:tracePt t="77962" x="7032625" y="2743200"/>
          <p14:tracePt t="77978" x="7032625" y="2757488"/>
          <p14:tracePt t="77995" x="7032625" y="2786063"/>
          <p14:tracePt t="78012" x="7032625" y="2800350"/>
          <p14:tracePt t="78028" x="7032625" y="2828925"/>
          <p14:tracePt t="78045" x="7046913" y="2843213"/>
          <p14:tracePt t="78062" x="7046913" y="2871788"/>
          <p14:tracePt t="78078" x="7075488" y="2886075"/>
          <p14:tracePt t="78095" x="7075488" y="2900363"/>
          <p14:tracePt t="78112" x="7089775" y="2900363"/>
          <p14:tracePt t="78128" x="7089775" y="2928938"/>
          <p14:tracePt t="78145" x="7104063" y="2928938"/>
          <p14:tracePt t="78161" x="7104063" y="2943225"/>
          <p14:tracePt t="78178" x="7118350" y="2943225"/>
          <p14:tracePt t="78195" x="7132638" y="2957513"/>
          <p14:tracePt t="78211" x="7146925" y="2971800"/>
          <p14:tracePt t="78228" x="7161213" y="3000375"/>
          <p14:tracePt t="78245" x="7189788" y="3043238"/>
          <p14:tracePt t="78261" x="7218363" y="3086100"/>
          <p14:tracePt t="78278" x="7246938" y="3128963"/>
          <p14:tracePt t="78295" x="7261225" y="3186113"/>
          <p14:tracePt t="78311" x="7275513" y="3214688"/>
          <p14:tracePt t="78328" x="7289800" y="3243263"/>
          <p14:tracePt t="78345" x="7289800" y="3286125"/>
          <p14:tracePt t="78361" x="7304088" y="3314700"/>
          <p14:tracePt t="78378" x="7318375" y="3371850"/>
          <p14:tracePt t="78395" x="7332663" y="3400425"/>
          <p14:tracePt t="78412" x="7346950" y="3471863"/>
          <p14:tracePt t="78428" x="7346950" y="3529013"/>
          <p14:tracePt t="78445" x="7346950" y="3571875"/>
          <p14:tracePt t="78461" x="7346950" y="3629025"/>
          <p14:tracePt t="78478" x="7346950" y="3657600"/>
          <p14:tracePt t="78495" x="7346950" y="3686175"/>
          <p14:tracePt t="78511" x="7346950" y="3700463"/>
          <p14:tracePt t="78529" x="7361238" y="3729038"/>
          <p14:tracePt t="78544" x="7361238" y="3743325"/>
          <p14:tracePt t="78561" x="7375525" y="3757613"/>
          <p14:tracePt t="78578" x="7375525" y="3771900"/>
          <p14:tracePt t="78595" x="7404100" y="3800475"/>
          <p14:tracePt t="78611" x="7418388" y="3814763"/>
          <p14:tracePt t="78628" x="7461250" y="3829050"/>
          <p14:tracePt t="78645" x="7532688" y="3843338"/>
          <p14:tracePt t="78661" x="7618413" y="3843338"/>
          <p14:tracePt t="78678" x="7689850" y="3829050"/>
          <p14:tracePt t="78695" x="7789863" y="3771900"/>
          <p14:tracePt t="78712" x="7989888" y="3586163"/>
          <p14:tracePt t="78728" x="8189913" y="3357563"/>
          <p14:tracePt t="78745" x="8304213" y="3186113"/>
          <p14:tracePt t="78762" x="8389938" y="3028950"/>
          <p14:tracePt t="78778" x="8418513" y="2943225"/>
          <p14:tracePt t="78795" x="8432800" y="2828925"/>
          <p14:tracePt t="78812" x="8461375" y="2728913"/>
          <p14:tracePt t="78828" x="8489950" y="2628900"/>
          <p14:tracePt t="78845" x="8518525" y="2586038"/>
          <p14:tracePt t="78861" x="8547100" y="2557463"/>
          <p14:tracePt t="78878" x="8575675" y="2514600"/>
          <p14:tracePt t="78895" x="8618538" y="2457450"/>
          <p14:tracePt t="78911" x="8689975" y="2386013"/>
          <p14:tracePt t="78928" x="8804275" y="2300288"/>
          <p14:tracePt t="78944" x="8904288" y="2200275"/>
          <p14:tracePt t="78961" x="9047163" y="2071688"/>
          <p14:tracePt t="78978" x="9118600" y="2028825"/>
          <p14:tracePt t="78995" x="9175750" y="1971675"/>
          <p14:tracePt t="79011" x="9261475" y="1914525"/>
          <p14:tracePt t="79028" x="9347200" y="1843088"/>
          <p14:tracePt t="79045" x="9404350" y="1800225"/>
          <p14:tracePt t="79061" x="9461500" y="1743075"/>
          <p14:tracePt t="79078" x="9475788" y="1728788"/>
          <p14:tracePt t="79095" x="9490075" y="1714500"/>
          <p14:tracePt t="79111" x="9504363" y="1700213"/>
          <p14:tracePt t="79128" x="9532938" y="1671638"/>
          <p14:tracePt t="79145" x="9590088" y="1643063"/>
          <p14:tracePt t="79161" x="9632950" y="1614488"/>
          <p14:tracePt t="79178" x="9661525" y="1600200"/>
          <p14:tracePt t="79195" x="9675813" y="1585913"/>
          <p14:tracePt t="79212" x="9704388" y="1571625"/>
          <p14:tracePt t="79228" x="9718675" y="1571625"/>
          <p14:tracePt t="79245" x="9732963" y="1557338"/>
          <p14:tracePt t="79261" x="9761538" y="1557338"/>
          <p14:tracePt t="79278" x="9790113" y="1557338"/>
          <p14:tracePt t="79295" x="9832975" y="1557338"/>
          <p14:tracePt t="79311" x="9875838" y="1543050"/>
          <p14:tracePt t="79329" x="9975850" y="1543050"/>
          <p14:tracePt t="79345" x="10018713" y="1543050"/>
          <p14:tracePt t="79361" x="10191750" y="1543050"/>
          <p14:tracePt t="79379" x="10277475" y="1543050"/>
          <p14:tracePt t="79395" x="10348913" y="1543050"/>
          <p14:tracePt t="79411" x="10420350" y="1543050"/>
          <p14:tracePt t="79428" x="10477500" y="1543050"/>
          <p14:tracePt t="79445" x="10520363" y="1543050"/>
          <p14:tracePt t="79462" x="10563225" y="1543050"/>
          <p14:tracePt t="79478" x="10620375" y="1528763"/>
          <p14:tracePt t="79495" x="10691813" y="1500188"/>
          <p14:tracePt t="79512" x="10748963" y="1485900"/>
          <p14:tracePt t="79528" x="10806113" y="1471613"/>
          <p14:tracePt t="79545" x="10834688" y="1457325"/>
          <p14:tracePt t="79561" x="10877550" y="1428750"/>
          <p14:tracePt t="79578" x="10891838" y="1428750"/>
          <p14:tracePt t="79595" x="10906125" y="1400175"/>
          <p14:tracePt t="79612" x="10906125" y="1385888"/>
          <p14:tracePt t="79628" x="10920413" y="1357313"/>
          <p14:tracePt t="79644" x="10920413" y="1343025"/>
          <p14:tracePt t="79661" x="10920413" y="1314450"/>
          <p14:tracePt t="79678" x="10920413" y="1285875"/>
          <p14:tracePt t="79697" x="10920413" y="1257300"/>
          <p14:tracePt t="79713" x="10920413" y="1243013"/>
          <p14:tracePt t="79752" x="10920413" y="1228725"/>
          <p14:tracePt t="79816" x="10920413" y="1214438"/>
          <p14:tracePt t="79833" x="10920413" y="1200150"/>
          <p14:tracePt t="79845" x="10906125" y="1200150"/>
          <p14:tracePt t="79873" x="10891838" y="1200150"/>
          <p14:tracePt t="79944" x="10877550" y="1200150"/>
          <p14:tracePt t="79977" x="10863263" y="1185863"/>
          <p14:tracePt t="80017" x="10848975" y="1185863"/>
          <p14:tracePt t="80049" x="10834688" y="1185863"/>
          <p14:tracePt t="80065" x="10834688" y="1171575"/>
          <p14:tracePt t="80073" x="10820400" y="1171575"/>
          <p14:tracePt t="80097" x="10806113" y="1157288"/>
          <p14:tracePt t="80113" x="10791825" y="1143000"/>
          <p14:tracePt t="80129" x="10777538" y="1143000"/>
          <p14:tracePt t="80145" x="10763250" y="1128713"/>
          <p14:tracePt t="80178" x="10720388" y="1114425"/>
          <p14:tracePt t="80194" x="10706100" y="1114425"/>
          <p14:tracePt t="80211" x="10691813" y="1100138"/>
          <p14:tracePt t="80228" x="10677525" y="1085850"/>
          <p14:tracePt t="80245" x="10663238" y="1085850"/>
          <p14:tracePt t="80262" x="10648950" y="1085850"/>
          <p14:tracePt t="80313" x="10634663" y="1085850"/>
          <p14:tracePt t="80345" x="10620375" y="1085850"/>
          <p14:tracePt t="80393" x="10606088" y="1085850"/>
          <p14:tracePt t="80449" x="10591800" y="1085850"/>
          <p14:tracePt t="80505" x="10577513" y="1085850"/>
          <p14:tracePt t="80513" x="10563225" y="1085850"/>
          <p14:tracePt t="80552" x="10548938" y="1085850"/>
          <p14:tracePt t="80592" x="10534650" y="1085850"/>
          <p14:tracePt t="80616" x="10520363" y="1085850"/>
          <p14:tracePt t="80633" x="10506075" y="1085850"/>
          <p14:tracePt t="80689" x="10491788" y="1085850"/>
          <p14:tracePt t="81889" x="10477500" y="1085850"/>
          <p14:tracePt t="81905" x="10463213" y="1085850"/>
          <p14:tracePt t="81921" x="10448925" y="1085850"/>
          <p14:tracePt t="84129" x="10434638" y="1085850"/>
          <p14:tracePt t="84137" x="10420350" y="1071563"/>
          <p14:tracePt t="84145" x="10406063" y="1071563"/>
          <p14:tracePt t="84161" x="10391775" y="1071563"/>
          <p14:tracePt t="84178" x="10377488" y="1057275"/>
          <p14:tracePt t="84194" x="10363200" y="1042988"/>
          <p14:tracePt t="84211" x="10334625" y="1042988"/>
          <p14:tracePt t="84229" x="10291763" y="1028700"/>
          <p14:tracePt t="84245" x="10263188" y="1014413"/>
          <p14:tracePt t="84261" x="10191750" y="1000125"/>
          <p14:tracePt t="84278" x="10147300" y="1000125"/>
          <p14:tracePt t="84295" x="10104438" y="985838"/>
          <p14:tracePt t="84311" x="10061575" y="985838"/>
          <p14:tracePt t="84328" x="10047288" y="985838"/>
          <p14:tracePt t="84337" x="10018713" y="985838"/>
          <p14:tracePt t="84345" x="10004425" y="985838"/>
          <p14:tracePt t="84361" x="9990138" y="985838"/>
          <p14:tracePt t="84378" x="9904413" y="957263"/>
          <p14:tracePt t="84395" x="9861550" y="957263"/>
          <p14:tracePt t="84411" x="9818688" y="942975"/>
          <p14:tracePt t="84428" x="9775825" y="942975"/>
          <p14:tracePt t="84445" x="9732963" y="942975"/>
          <p14:tracePt t="84462" x="9704388" y="942975"/>
          <p14:tracePt t="84478" x="9675813" y="942975"/>
          <p14:tracePt t="84495" x="9647238" y="942975"/>
          <p14:tracePt t="84511" x="9618663" y="942975"/>
          <p14:tracePt t="84528" x="9604375" y="942975"/>
          <p14:tracePt t="84545" x="9575800" y="942975"/>
          <p14:tracePt t="84545" x="9547225" y="942975"/>
          <p14:tracePt t="84561" x="9532938" y="957263"/>
          <p14:tracePt t="84578" x="9490075" y="957263"/>
          <p14:tracePt t="84595" x="9461500" y="971550"/>
          <p14:tracePt t="84611" x="9447213" y="971550"/>
          <p14:tracePt t="84629" x="9432925" y="971550"/>
          <p14:tracePt t="84664" x="9418638" y="971550"/>
          <p14:tracePt t="84673" x="9404350" y="971550"/>
          <p14:tracePt t="84695" x="9390063" y="971550"/>
          <p14:tracePt t="84711" x="9361488" y="971550"/>
          <p14:tracePt t="84728" x="9332913" y="971550"/>
          <p14:tracePt t="84745" x="9318625" y="971550"/>
          <p14:tracePt t="84761" x="9304338" y="971550"/>
          <p14:tracePt t="84778" x="9304338" y="985838"/>
          <p14:tracePt t="84795" x="9290050" y="985838"/>
          <p14:tracePt t="84811" x="9275763" y="985838"/>
          <p14:tracePt t="84828" x="9261475" y="985838"/>
          <p14:tracePt t="84845" x="9247188" y="985838"/>
          <p14:tracePt t="84861" x="9247188" y="1000125"/>
          <p14:tracePt t="84878" x="9232900" y="1000125"/>
          <p14:tracePt t="84895" x="9218613" y="1014413"/>
          <p14:tracePt t="84977" x="9218613" y="1028700"/>
          <p14:tracePt t="85001" x="9218613" y="1042988"/>
          <p14:tracePt t="85009" x="9204325" y="1042988"/>
          <p14:tracePt t="85033" x="9190038" y="1057275"/>
          <p14:tracePt t="85057" x="9190038" y="1071563"/>
          <p14:tracePt t="85080" x="9175750" y="1085850"/>
          <p14:tracePt t="85097" x="9175750" y="1100138"/>
          <p14:tracePt t="85137" x="9175750" y="1114425"/>
          <p14:tracePt t="85160" x="9161463" y="1114425"/>
          <p14:tracePt t="85168" x="9161463" y="1128713"/>
          <p14:tracePt t="85193" x="9161463" y="1143000"/>
          <p14:tracePt t="85217" x="9147175" y="1157288"/>
          <p14:tracePt t="85228" x="9147175" y="1171575"/>
          <p14:tracePt t="85249" x="9147175" y="1185863"/>
          <p14:tracePt t="85262" x="9147175" y="1200150"/>
          <p14:tracePt t="85278" x="9147175" y="1243013"/>
          <p14:tracePt t="85295" x="9147175" y="1271588"/>
          <p14:tracePt t="85311" x="9147175" y="1300163"/>
          <p14:tracePt t="85328" x="9147175" y="1314450"/>
          <p14:tracePt t="85345" x="9147175" y="1328738"/>
          <p14:tracePt t="85361" x="9147175" y="1343025"/>
          <p14:tracePt t="85378" x="9190038" y="1357313"/>
          <p14:tracePt t="85395" x="9204325" y="1371600"/>
          <p14:tracePt t="85411" x="9218613" y="1371600"/>
          <p14:tracePt t="85428" x="9232900" y="1385888"/>
          <p14:tracePt t="85445" x="9247188" y="1385888"/>
          <p14:tracePt t="85461" x="9261475" y="1400175"/>
          <p14:tracePt t="85478" x="9290050" y="1400175"/>
          <p14:tracePt t="85495" x="9304338" y="1414463"/>
          <p14:tracePt t="85511" x="9332913" y="1428750"/>
          <p14:tracePt t="85528" x="9347200" y="1428750"/>
          <p14:tracePt t="85585" x="9361488" y="1428750"/>
          <p14:tracePt t="86409" x="9361488" y="1400175"/>
          <p14:tracePt t="86417" x="9318625" y="1385888"/>
          <p14:tracePt t="86428" x="9290050" y="1357313"/>
          <p14:tracePt t="86445" x="9275763" y="1343025"/>
          <p14:tracePt t="86462" x="9232900" y="1328738"/>
          <p14:tracePt t="86478" x="9204325" y="1314450"/>
          <p14:tracePt t="86495" x="9175750" y="1300163"/>
          <p14:tracePt t="86511" x="9147175" y="1300163"/>
          <p14:tracePt t="86528" x="9090025" y="1285875"/>
          <p14:tracePt t="86544" x="9032875" y="1271588"/>
          <p14:tracePt t="86561" x="8961438" y="1257300"/>
          <p14:tracePt t="86578" x="8832850" y="1228725"/>
          <p14:tracePt t="86595" x="8718550" y="1214438"/>
          <p14:tracePt t="86611" x="8618538" y="1214438"/>
          <p14:tracePt t="86628" x="8518525" y="1214438"/>
          <p14:tracePt t="86644" x="8404225" y="1214438"/>
          <p14:tracePt t="86661" x="8289925" y="1214438"/>
          <p14:tracePt t="86678" x="8232775" y="1214438"/>
          <p14:tracePt t="86695" x="8204200" y="1214438"/>
          <p14:tracePt t="86729" x="8189913" y="1214438"/>
          <p14:tracePt t="86745" x="8161338" y="1228725"/>
          <p14:tracePt t="86752" x="8132763" y="1243013"/>
          <p14:tracePt t="86761" x="8104188" y="1271588"/>
          <p14:tracePt t="86778" x="8018463" y="1300163"/>
          <p14:tracePt t="86794" x="7932738" y="1343025"/>
          <p14:tracePt t="86811" x="7861300" y="1371600"/>
          <p14:tracePt t="86828" x="7818438" y="1414463"/>
          <p14:tracePt t="86845" x="7775575" y="1428750"/>
          <p14:tracePt t="86861" x="7747000" y="1443038"/>
          <p14:tracePt t="86878" x="7704138" y="1471613"/>
          <p14:tracePt t="86895" x="7661275" y="1514475"/>
          <p14:tracePt t="86911" x="7604125" y="1571625"/>
          <p14:tracePt t="86928" x="7504113" y="1657350"/>
          <p14:tracePt t="86946" x="7418388" y="1757363"/>
          <p14:tracePt t="86961" x="7389813" y="1785938"/>
          <p14:tracePt t="86978" x="7304088" y="1914525"/>
          <p14:tracePt t="86994" x="7261225" y="2014538"/>
          <p14:tracePt t="87011" x="7204075" y="2100263"/>
          <p14:tracePt t="87028" x="7161213" y="2200275"/>
          <p14:tracePt t="87044" x="7132638" y="2286000"/>
          <p14:tracePt t="87061" x="7118350" y="2371725"/>
          <p14:tracePt t="87078" x="7104063" y="2457450"/>
          <p14:tracePt t="87095" x="7089775" y="2543175"/>
          <p14:tracePt t="87111" x="7089775" y="2628900"/>
          <p14:tracePt t="87129" x="7089775" y="2743200"/>
          <p14:tracePt t="87145" x="7089775" y="2786063"/>
          <p14:tracePt t="87161" x="7075488" y="2900363"/>
          <p14:tracePt t="87178" x="7075488" y="3057525"/>
          <p14:tracePt t="87195" x="7075488" y="3157538"/>
          <p14:tracePt t="87212" x="7104063" y="3214688"/>
          <p14:tracePt t="87228" x="7118350" y="3271838"/>
          <p14:tracePt t="87244" x="7146925" y="3300413"/>
          <p14:tracePt t="87261" x="7175500" y="3343275"/>
          <p14:tracePt t="87278" x="7218363" y="3414713"/>
          <p14:tracePt t="87295" x="7261225" y="3457575"/>
          <p14:tracePt t="87312" x="7304088" y="3529013"/>
          <p14:tracePt t="87328" x="7361238" y="3600450"/>
          <p14:tracePt t="87345" x="7404100" y="3657600"/>
          <p14:tracePt t="87345" x="7432675" y="3686175"/>
          <p14:tracePt t="87361" x="7446963" y="3700463"/>
          <p14:tracePt t="87378" x="7475538" y="3729038"/>
          <p14:tracePt t="87395" x="7489825" y="3743325"/>
          <p14:tracePt t="87411" x="7518400" y="3757613"/>
          <p14:tracePt t="87428" x="7561263" y="3800475"/>
          <p14:tracePt t="87445" x="7589838" y="3843338"/>
          <p14:tracePt t="87461" x="7604125" y="3857625"/>
          <p14:tracePt t="87478" x="7632700" y="3900488"/>
          <p14:tracePt t="87495" x="7646988" y="3914775"/>
          <p14:tracePt t="87511" x="7661275" y="3943350"/>
          <p14:tracePt t="87528" x="7675563" y="3957638"/>
          <p14:tracePt t="87545" x="7689850" y="3971925"/>
          <p14:tracePt t="87546" x="7689850" y="3986213"/>
          <p14:tracePt t="87578" x="7704138" y="3986213"/>
          <p14:tracePt t="87616" x="7704138" y="4000500"/>
          <p14:tracePt t="87641" x="7718425" y="4000500"/>
          <p14:tracePt t="87649" x="7718425" y="4014788"/>
          <p14:tracePt t="87664" x="7718425" y="4029075"/>
          <p14:tracePt t="87678" x="7732713" y="4029075"/>
          <p14:tracePt t="87744" x="7747000" y="4029075"/>
          <p14:tracePt t="89113" x="7761288" y="4043363"/>
          <p14:tracePt t="89129" x="7775575" y="4057650"/>
          <p14:tracePt t="89137" x="7789863" y="4086225"/>
          <p14:tracePt t="89153" x="7789863" y="4100513"/>
          <p14:tracePt t="89161" x="7789863" y="4114800"/>
          <p14:tracePt t="89178" x="7789863" y="4129088"/>
          <p14:tracePt t="89194" x="7804150" y="4157663"/>
          <p14:tracePt t="89211" x="7804150" y="4171950"/>
          <p14:tracePt t="89257" x="7804150" y="4186238"/>
          <p14:tracePt t="89264" x="7804150" y="4200525"/>
          <p14:tracePt t="89278" x="7818438" y="4214813"/>
          <p14:tracePt t="89295" x="7818438" y="4229100"/>
          <p14:tracePt t="89337" x="7818438" y="4243388"/>
          <p14:tracePt t="89649" x="7804150" y="4243388"/>
          <p14:tracePt t="89673" x="7789863" y="4243388"/>
          <p14:tracePt t="89696" x="7775575" y="4243388"/>
          <p14:tracePt t="89712" x="7761288" y="4243388"/>
          <p14:tracePt t="89769" x="7747000" y="4243388"/>
          <p14:tracePt t="89817" x="7732713" y="4243388"/>
          <p14:tracePt t="89832" x="7718425" y="4257675"/>
          <p14:tracePt t="89844" x="7718425" y="4271963"/>
          <p14:tracePt t="89861" x="7704138" y="4271963"/>
          <p14:tracePt t="89877" x="7689850" y="4286250"/>
          <p14:tracePt t="89911" x="7675563" y="4300538"/>
          <p14:tracePt t="89928" x="7675563" y="4314825"/>
          <p14:tracePt t="89945" x="7646988" y="4329113"/>
          <p14:tracePt t="89945" x="7646988" y="4343400"/>
          <p14:tracePt t="89961" x="7632700" y="4357688"/>
          <p14:tracePt t="89978" x="7618413" y="4386263"/>
          <p14:tracePt t="89994" x="7604125" y="4414838"/>
          <p14:tracePt t="90011" x="7589838" y="4443413"/>
          <p14:tracePt t="90028" x="7575550" y="4486275"/>
          <p14:tracePt t="90044" x="7561263" y="4514850"/>
          <p14:tracePt t="90061" x="7561263" y="4543425"/>
          <p14:tracePt t="90078" x="7546975" y="4572000"/>
          <p14:tracePt t="90095" x="7532688" y="4600575"/>
          <p14:tracePt t="90111" x="7532688" y="4629150"/>
          <p14:tracePt t="90128" x="7532688" y="4657725"/>
          <p14:tracePt t="90145" x="7532688" y="4700588"/>
          <p14:tracePt t="90145" x="7532688" y="4714875"/>
          <p14:tracePt t="90161" x="7532688" y="4729163"/>
          <p14:tracePt t="90178" x="7518400" y="4786313"/>
          <p14:tracePt t="90195" x="7518400" y="4814888"/>
          <p14:tracePt t="90211" x="7518400" y="4857750"/>
          <p14:tracePt t="90227" x="7518400" y="4872038"/>
          <p14:tracePt t="90245" x="7518400" y="4886325"/>
          <p14:tracePt t="90261" x="7518400" y="4900613"/>
          <p14:tracePt t="90278" x="7518400" y="4914900"/>
          <p14:tracePt t="90295" x="7518400" y="4957763"/>
          <p14:tracePt t="90311" x="7518400" y="5000625"/>
          <p14:tracePt t="90329" x="7518400" y="5072063"/>
          <p14:tracePt t="90344" x="7518400" y="5086350"/>
          <p14:tracePt t="90361" x="7518400" y="5129213"/>
          <p14:tracePt t="90378" x="7518400" y="5214938"/>
          <p14:tracePt t="90395" x="7518400" y="5257800"/>
          <p14:tracePt t="90411" x="7518400" y="5300663"/>
          <p14:tracePt t="90428" x="7518400" y="5329238"/>
          <p14:tracePt t="90444" x="7518400" y="5343525"/>
          <p14:tracePt t="90461" x="7518400" y="5386388"/>
          <p14:tracePt t="90478" x="7518400" y="5429250"/>
          <p14:tracePt t="90494" x="7532688" y="5457825"/>
          <p14:tracePt t="90511" x="7546975" y="5514975"/>
          <p14:tracePt t="90528" x="7561263" y="5557838"/>
          <p14:tracePt t="90545" x="7589838" y="5614988"/>
          <p14:tracePt t="90545" x="7589838" y="5629275"/>
          <p14:tracePt t="90562" x="7604125" y="5643563"/>
          <p14:tracePt t="90562" x="7618413" y="5657850"/>
          <p14:tracePt t="90579" x="7632700" y="5672138"/>
          <p14:tracePt t="90595" x="7646988" y="5700713"/>
          <p14:tracePt t="90612" x="7675563" y="5715000"/>
          <p14:tracePt t="90628" x="7689850" y="5743575"/>
          <p14:tracePt t="90644" x="7704138" y="5757863"/>
          <p14:tracePt t="90664" x="7718425" y="5772150"/>
          <p14:tracePt t="90769" x="7732713" y="5772150"/>
          <p14:tracePt t="111145" x="7747000" y="5772150"/>
          <p14:tracePt t="111153" x="7804150" y="5772150"/>
          <p14:tracePt t="111162" x="7889875" y="5772150"/>
          <p14:tracePt t="111177" x="8032750" y="5800725"/>
          <p14:tracePt t="111194" x="8132763" y="5843588"/>
          <p14:tracePt t="111211" x="8175625" y="5857875"/>
          <p14:tracePt t="111228" x="8261350" y="5886450"/>
          <p14:tracePt t="111244" x="8404225" y="5886450"/>
          <p14:tracePt t="111261" x="8561388" y="5872163"/>
          <p14:tracePt t="111278" x="8761413" y="5815013"/>
          <p14:tracePt t="111294" x="8904288" y="5700713"/>
          <p14:tracePt t="111310" x="8975725" y="5572125"/>
          <p14:tracePt t="111327" x="9018588" y="5486400"/>
          <p14:tracePt t="111345" x="9047163" y="5429250"/>
          <p14:tracePt t="111345" x="9047163" y="5400675"/>
          <p14:tracePt t="111361" x="9061450" y="5372100"/>
          <p14:tracePt t="111378" x="9104313" y="5200650"/>
          <p14:tracePt t="111394" x="9147175" y="5086350"/>
          <p14:tracePt t="111411" x="9190038" y="4986338"/>
          <p14:tracePt t="111427" x="9218613" y="4914900"/>
          <p14:tracePt t="111444" x="9247188" y="4843463"/>
          <p14:tracePt t="111461" x="9247188" y="4772025"/>
          <p14:tracePt t="111477" x="9261475" y="4686300"/>
          <p14:tracePt t="111494" x="9261475" y="4600575"/>
          <p14:tracePt t="111511" x="9261475" y="4529138"/>
          <p14:tracePt t="111527" x="9261475" y="4457700"/>
          <p14:tracePt t="111544" x="9261475" y="4414838"/>
          <p14:tracePt t="111561" x="9261475" y="4357688"/>
          <p14:tracePt t="111577" x="9261475" y="4314825"/>
          <p14:tracePt t="111594" x="9261475" y="4286250"/>
          <p14:tracePt t="111611" x="9261475" y="4257675"/>
          <p14:tracePt t="111627" x="9261475" y="4243388"/>
          <p14:tracePt t="111644" x="9261475" y="4229100"/>
          <p14:tracePt t="111661" x="9247188" y="4229100"/>
          <p14:tracePt t="111677" x="9218613" y="4200525"/>
          <p14:tracePt t="111694" x="9190038" y="4186238"/>
          <p14:tracePt t="111711" x="9161463" y="4171950"/>
          <p14:tracePt t="111727" x="9147175" y="4157663"/>
          <p14:tracePt t="111745" x="9132888" y="4157663"/>
          <p14:tracePt t="111761" x="9118600" y="4143375"/>
          <p14:tracePt t="111777" x="9104313" y="4129088"/>
          <p14:tracePt t="111794" x="9090025" y="4129088"/>
          <p14:tracePt t="111811" x="9075738" y="4114800"/>
          <p14:tracePt t="111827" x="9061450" y="4114800"/>
          <p14:tracePt t="111844" x="9061450" y="4100513"/>
          <p14:tracePt t="111928" x="9047163" y="4100513"/>
          <p14:tracePt t="111936" x="9032875" y="4100513"/>
          <p14:tracePt t="111953" x="9018588" y="4100513"/>
          <p14:tracePt t="112121" x="9018588" y="4157663"/>
          <p14:tracePt t="112128" x="9061450" y="4300538"/>
          <p14:tracePt t="112137" x="9090025" y="4457700"/>
          <p14:tracePt t="112145" x="9090025" y="4614863"/>
          <p14:tracePt t="112161" x="9090025" y="4672013"/>
          <p14:tracePt t="112177" x="9075738" y="4686300"/>
          <p14:tracePt t="112194" x="9104313" y="4543425"/>
          <p14:tracePt t="112211" x="9204325" y="4129088"/>
          <p14:tracePt t="112227" x="9247188" y="3929063"/>
          <p14:tracePt t="112480" x="9232900" y="3929063"/>
          <p14:tracePt t="112496" x="9218613" y="3929063"/>
          <p14:tracePt t="112511" x="9204325" y="3914775"/>
          <p14:tracePt t="112528" x="9161463" y="3900488"/>
          <p14:tracePt t="112545" x="9104313" y="3900488"/>
          <p14:tracePt t="112561" x="9090025" y="3900488"/>
          <p14:tracePt t="112577" x="9047163" y="3929063"/>
          <p14:tracePt t="112594" x="8990013" y="3971925"/>
          <p14:tracePt t="112611" x="8961438" y="4000500"/>
          <p14:tracePt t="112627" x="8918575" y="4014788"/>
          <p14:tracePt t="112644" x="8904288" y="4029075"/>
          <p14:tracePt t="112677" x="8890000" y="4029075"/>
          <p14:tracePt t="112694" x="8890000" y="4043363"/>
          <p14:tracePt t="112727" x="8875713" y="4043363"/>
          <p14:tracePt t="112744" x="8861425" y="4057650"/>
          <p14:tracePt t="112760" x="8847138" y="4086225"/>
          <p14:tracePt t="112778" x="8832850" y="4129088"/>
          <p14:tracePt t="112794" x="8818563" y="4143375"/>
          <p14:tracePt t="112811" x="8818563" y="4157663"/>
          <p14:tracePt t="113056" x="8832850" y="4157663"/>
          <p14:tracePt t="113064" x="8847138" y="4171950"/>
          <p14:tracePt t="113080" x="8861425" y="4171950"/>
          <p14:tracePt t="113094" x="8875713" y="4186238"/>
          <p14:tracePt t="113111" x="8904288" y="4214813"/>
          <p14:tracePt t="113127" x="8918575" y="4229100"/>
          <p14:tracePt t="113144" x="8947150" y="4229100"/>
          <p14:tracePt t="113161" x="8961438" y="4257675"/>
          <p14:tracePt t="113177" x="8975725" y="4271963"/>
          <p14:tracePt t="113194" x="8990013" y="4286250"/>
          <p14:tracePt t="113211" x="9004300" y="4314825"/>
          <p14:tracePt t="113228" x="9018588" y="4329113"/>
          <p14:tracePt t="113245" x="9032875" y="4343400"/>
          <p14:tracePt t="113261" x="9032875" y="4371975"/>
          <p14:tracePt t="113277" x="9047163" y="4386263"/>
          <p14:tracePt t="113294" x="9047163" y="4414838"/>
          <p14:tracePt t="113311" x="9047163" y="4457700"/>
          <p14:tracePt t="113327" x="9061450" y="4471988"/>
          <p14:tracePt t="113344" x="9061450" y="4500563"/>
          <p14:tracePt t="113360" x="9061450" y="4514850"/>
          <p14:tracePt t="113377" x="9061450" y="4543425"/>
          <p14:tracePt t="113394" x="9061450" y="4586288"/>
          <p14:tracePt t="113411" x="9061450" y="4614863"/>
          <p14:tracePt t="113427" x="9061450" y="4629150"/>
          <p14:tracePt t="113444" x="9061450" y="4643438"/>
          <p14:tracePt t="113461" x="9061450" y="4672013"/>
          <p14:tracePt t="113478" x="9061450" y="4686300"/>
          <p14:tracePt t="113494" x="9061450" y="4700588"/>
          <p14:tracePt t="113511" x="9061450" y="4729163"/>
          <p14:tracePt t="113527" x="9061450" y="4743450"/>
          <p14:tracePt t="113545" x="9061450" y="4757738"/>
          <p14:tracePt t="113561" x="9061450" y="4772025"/>
          <p14:tracePt t="113577" x="9061450" y="4800600"/>
          <p14:tracePt t="113594" x="9047163" y="4829175"/>
          <p14:tracePt t="113611" x="9047163" y="4843463"/>
          <p14:tracePt t="113627" x="9018588" y="4900613"/>
          <p14:tracePt t="113644" x="9004300" y="4929188"/>
          <p14:tracePt t="113660" x="8990013" y="4957763"/>
          <p14:tracePt t="113677" x="8975725" y="5000625"/>
          <p14:tracePt t="113694" x="8961438" y="5043488"/>
          <p14:tracePt t="113711" x="8947150" y="5072063"/>
          <p14:tracePt t="113712" x="8932863" y="5086350"/>
          <p14:tracePt t="113727" x="8918575" y="5100638"/>
          <p14:tracePt t="113745" x="8847138" y="5157788"/>
          <p14:tracePt t="113761" x="8818563" y="5172075"/>
          <p14:tracePt t="113777" x="8761413" y="5243513"/>
          <p14:tracePt t="113811" x="8789988" y="5214938"/>
          <p14:tracePt t="114104" x="8789988" y="5229225"/>
          <p14:tracePt t="114128" x="8789988" y="5243513"/>
          <p14:tracePt t="114137" x="8789988" y="5257800"/>
          <p14:tracePt t="114145" x="8789988" y="5286375"/>
          <p14:tracePt t="114161" x="8789988" y="5300663"/>
          <p14:tracePt t="114177" x="8789988" y="5329238"/>
          <p14:tracePt t="114194" x="8789988" y="5343525"/>
          <p14:tracePt t="114211" x="8789988" y="5372100"/>
          <p14:tracePt t="114227" x="8789988" y="5400675"/>
          <p14:tracePt t="114244" x="8775700" y="5443538"/>
          <p14:tracePt t="114261" x="8761413" y="5486400"/>
          <p14:tracePt t="114277" x="8761413" y="5514975"/>
          <p14:tracePt t="114294" x="8761413" y="5529263"/>
          <p14:tracePt t="114311" x="8761413" y="5543550"/>
          <p14:tracePt t="114327" x="8747125" y="5557838"/>
          <p14:tracePt t="114345" x="8732838" y="5557838"/>
          <p14:tracePt t="114345" x="8732838" y="5572125"/>
          <p14:tracePt t="114362" x="8718550" y="5586413"/>
          <p14:tracePt t="114377" x="8718550" y="5600700"/>
          <p14:tracePt t="114394" x="8704263" y="5614988"/>
          <p14:tracePt t="114411" x="8704263" y="5629275"/>
          <p14:tracePt t="114449" x="8704263" y="5643563"/>
          <p14:tracePt t="114505" x="8704263" y="5657850"/>
          <p14:tracePt t="114545" x="8689975" y="5657850"/>
          <p14:tracePt t="114553" x="8689975" y="5672138"/>
          <p14:tracePt t="114569" x="8689975" y="5686425"/>
          <p14:tracePt t="114594" x="8689975" y="5700713"/>
          <p14:tracePt t="114648" x="8704263" y="5700713"/>
          <p14:tracePt t="114672" x="8718550" y="5700713"/>
          <p14:tracePt t="114680" x="8732838" y="5700713"/>
          <p14:tracePt t="114694" x="8747125" y="5700713"/>
          <p14:tracePt t="114711" x="8761413" y="5686425"/>
          <p14:tracePt t="114728" x="8761413" y="5657850"/>
          <p14:tracePt t="114729" x="8775700" y="5657850"/>
          <p14:tracePt t="114745" x="8789988" y="5643563"/>
          <p14:tracePt t="114745" x="8789988" y="5614988"/>
          <p14:tracePt t="114761" x="8804275" y="5614988"/>
          <p14:tracePt t="114777" x="8818563" y="5572125"/>
          <p14:tracePt t="114794" x="8832850" y="5514975"/>
          <p14:tracePt t="114811" x="8847138" y="5457825"/>
          <p14:tracePt t="114827" x="8861425" y="5414963"/>
          <p14:tracePt t="114845" x="8875713" y="5357813"/>
          <p14:tracePt t="114861" x="8875713" y="5300663"/>
          <p14:tracePt t="114877" x="8875713" y="5257800"/>
          <p14:tracePt t="114894" x="8875713" y="5200650"/>
          <p14:tracePt t="114911" x="8875713" y="5172075"/>
          <p14:tracePt t="114927" x="8875713" y="5129213"/>
          <p14:tracePt t="114945" x="8875713" y="5100638"/>
          <p14:tracePt t="114945" x="8875713" y="5086350"/>
          <p14:tracePt t="114961" x="8875713" y="5072063"/>
          <p14:tracePt t="114977" x="8875713" y="5029200"/>
          <p14:tracePt t="114994" x="8875713" y="5000625"/>
          <p14:tracePt t="115010" x="8875713" y="4972050"/>
          <p14:tracePt t="115028" x="8875713" y="4957763"/>
          <p14:tracePt t="115045" x="8875713" y="4914900"/>
          <p14:tracePt t="115060" x="8875713" y="4872038"/>
          <p14:tracePt t="115078" x="8875713" y="4857750"/>
          <p14:tracePt t="115094" x="8875713" y="4829175"/>
          <p14:tracePt t="115111" x="8861425" y="4800600"/>
          <p14:tracePt t="115127" x="8847138" y="4786313"/>
          <p14:tracePt t="115144" x="8847138" y="4757738"/>
          <p14:tracePt t="115145" x="8847138" y="4743450"/>
          <p14:tracePt t="115161" x="8832850" y="4714875"/>
          <p14:tracePt t="115177" x="8818563" y="4657725"/>
          <p14:tracePt t="115194" x="8804275" y="4643438"/>
          <p14:tracePt t="115211" x="8804275" y="4600575"/>
          <p14:tracePt t="115227" x="8789988" y="4572000"/>
          <p14:tracePt t="115244" x="8789988" y="4543425"/>
          <p14:tracePt t="115261" x="8789988" y="4500563"/>
          <p14:tracePt t="115277" x="8789988" y="4457700"/>
          <p14:tracePt t="115294" x="8775700" y="4429125"/>
          <p14:tracePt t="115311" x="8775700" y="4414838"/>
          <p14:tracePt t="115328" x="8775700" y="4386263"/>
          <p14:tracePt t="115345" x="8775700" y="4371975"/>
          <p14:tracePt t="115345" x="8775700" y="4357688"/>
          <p14:tracePt t="115376" x="8775700" y="4343400"/>
          <p14:tracePt t="115497" x="8789988" y="4343400"/>
          <p14:tracePt t="115504" x="8804275" y="4343400"/>
          <p14:tracePt t="115527" x="8818563" y="4343400"/>
          <p14:tracePt t="115545" x="8861425" y="4343400"/>
          <p14:tracePt t="115562" x="8875713" y="4343400"/>
          <p14:tracePt t="115577" x="8890000" y="4343400"/>
          <p14:tracePt t="115594" x="8918575" y="4343400"/>
          <p14:tracePt t="115610" x="8947150" y="4357688"/>
          <p14:tracePt t="115627" x="8975725" y="4357688"/>
          <p14:tracePt t="115644" x="8990013" y="4357688"/>
          <p14:tracePt t="115660" x="9018588" y="4371975"/>
          <p14:tracePt t="115677" x="9047163" y="4371975"/>
          <p14:tracePt t="115694" x="9104313" y="4386263"/>
          <p14:tracePt t="115711" x="9190038" y="4414838"/>
          <p14:tracePt t="115728" x="9418638" y="4457700"/>
          <p14:tracePt t="115728" x="9561513" y="4471988"/>
          <p14:tracePt t="115745" x="9661525" y="4500563"/>
          <p14:tracePt t="115745" x="9732963" y="4514850"/>
          <p14:tracePt t="115761" x="9804400" y="4529138"/>
          <p14:tracePt t="115777" x="9918700" y="4557713"/>
          <p14:tracePt t="115794" x="9947275" y="4557713"/>
          <p14:tracePt t="115811" x="9961563" y="4557713"/>
          <p14:tracePt t="115827" x="9975850" y="4557713"/>
          <p14:tracePt t="115844" x="9990138" y="4557713"/>
          <p14:tracePt t="115861" x="10018713" y="4557713"/>
          <p14:tracePt t="115877" x="10047288" y="4572000"/>
          <p14:tracePt t="115894" x="10061575" y="4572000"/>
          <p14:tracePt t="115968" x="10075863" y="4572000"/>
          <p14:tracePt t="115977" x="10090150" y="4586288"/>
          <p14:tracePt t="115994" x="10118725" y="4586288"/>
          <p14:tracePt t="116011" x="10147300" y="4586288"/>
          <p14:tracePt t="116028" x="10220325" y="4586288"/>
          <p14:tracePt t="116045" x="10306050" y="4586288"/>
          <p14:tracePt t="116061" x="10406063" y="4586288"/>
          <p14:tracePt t="116077" x="10534650" y="4586288"/>
          <p14:tracePt t="116094" x="10677525" y="4586288"/>
          <p14:tracePt t="116111" x="10777538" y="4600575"/>
          <p14:tracePt t="116127" x="10863263" y="4600575"/>
          <p14:tracePt t="116144" x="10963275" y="4614863"/>
          <p14:tracePt t="116161" x="11077575" y="4629150"/>
          <p14:tracePt t="116177" x="11206163" y="4643438"/>
          <p14:tracePt t="116194" x="11249025" y="4643438"/>
          <p14:tracePt t="116211" x="11263313" y="4643438"/>
          <p14:tracePt t="116240" x="11277600" y="4643438"/>
          <p14:tracePt t="116273" x="11291888" y="4643438"/>
          <p14:tracePt t="116280" x="11306175" y="4629150"/>
          <p14:tracePt t="116294" x="11306175" y="4614863"/>
          <p14:tracePt t="116311" x="11320463" y="4572000"/>
          <p14:tracePt t="116327" x="11320463" y="4543425"/>
          <p14:tracePt t="116344" x="11334750" y="4529138"/>
          <p14:tracePt t="116345" x="11349038" y="4514850"/>
          <p14:tracePt t="116361" x="11349038" y="4500563"/>
          <p14:tracePt t="116377" x="11349038" y="4471988"/>
          <p14:tracePt t="116394" x="11349038" y="4457700"/>
          <p14:tracePt t="116416" x="11349038" y="4443413"/>
          <p14:tracePt t="116432" x="11334750" y="4414838"/>
          <p14:tracePt t="116461" x="11306175" y="4400550"/>
          <p14:tracePt t="116478" x="11277600" y="4371975"/>
          <p14:tracePt t="116494" x="11249025" y="4343400"/>
          <p14:tracePt t="116511" x="11234738" y="4329113"/>
          <p14:tracePt t="116528" x="11220450" y="4329113"/>
          <p14:tracePt t="116545" x="11206163" y="4314825"/>
          <p14:tracePt t="116561" x="11191875" y="4314825"/>
          <p14:tracePt t="116577" x="11163300" y="4300538"/>
          <p14:tracePt t="116594" x="11149013" y="4300538"/>
          <p14:tracePt t="116611" x="11120438" y="4286250"/>
          <p14:tracePt t="116627" x="11077575" y="4271963"/>
          <p14:tracePt t="116644" x="11063288" y="4271963"/>
          <p14:tracePt t="116661" x="11020425" y="4271963"/>
          <p14:tracePt t="116677" x="10977563" y="4271963"/>
          <p14:tracePt t="116694" x="10948988" y="4271963"/>
          <p14:tracePt t="116711" x="10920413" y="4271963"/>
          <p14:tracePt t="116727" x="10891838" y="4271963"/>
          <p14:tracePt t="116745" x="10863263" y="4271963"/>
          <p14:tracePt t="116745" x="10848975" y="4271963"/>
          <p14:tracePt t="116761" x="10834688" y="4271963"/>
          <p14:tracePt t="116777" x="10748963" y="4271963"/>
          <p14:tracePt t="116794" x="10706100" y="4271963"/>
          <p14:tracePt t="116811" x="10677525" y="4271963"/>
          <p14:tracePt t="116827" x="10663238" y="4271963"/>
          <p14:tracePt t="116844" x="10648950" y="4271963"/>
          <p14:tracePt t="116861" x="10634663" y="4271963"/>
          <p14:tracePt t="116877" x="10606088" y="4271963"/>
          <p14:tracePt t="116893" x="10591800" y="4271963"/>
          <p14:tracePt t="116911" x="10577513" y="4271963"/>
          <p14:tracePt t="116944" x="10548938" y="4271963"/>
          <p14:tracePt t="116961" x="10534650" y="4286250"/>
          <p14:tracePt t="116977" x="10520363" y="4300538"/>
          <p14:tracePt t="116994" x="10491788" y="4314825"/>
          <p14:tracePt t="117010" x="10477500" y="4314825"/>
          <p14:tracePt t="117027" x="10463213" y="4329113"/>
          <p14:tracePt t="117044" x="10463213" y="4343400"/>
          <p14:tracePt t="117061" x="10434638" y="4357688"/>
          <p14:tracePt t="117077" x="10420350" y="4386263"/>
          <p14:tracePt t="117094" x="10406063" y="4414838"/>
          <p14:tracePt t="117111" x="10391775" y="4443413"/>
          <p14:tracePt t="117127" x="10363200" y="4500563"/>
          <p14:tracePt t="117144" x="10348913" y="4529138"/>
          <p14:tracePt t="117145" x="10348913" y="4572000"/>
          <p14:tracePt t="117161" x="10334625" y="4586288"/>
          <p14:tracePt t="117177" x="10334625" y="4629150"/>
          <p14:tracePt t="117194" x="10320338" y="4657725"/>
          <p14:tracePt t="117211" x="10306050" y="4700588"/>
          <p14:tracePt t="117228" x="10306050" y="4729163"/>
          <p14:tracePt t="117244" x="10306050" y="4786313"/>
          <p14:tracePt t="117260" x="10291763" y="4872038"/>
          <p14:tracePt t="117277" x="10291763" y="4943475"/>
          <p14:tracePt t="117294" x="10291763" y="5000625"/>
          <p14:tracePt t="117311" x="10291763" y="5072063"/>
          <p14:tracePt t="117327" x="10291763" y="5114925"/>
          <p14:tracePt t="117344" x="10291763" y="5157788"/>
          <p14:tracePt t="117361" x="10277475" y="5186363"/>
          <p14:tracePt t="117377" x="10263188" y="5243513"/>
          <p14:tracePt t="117394" x="10263188" y="5286375"/>
          <p14:tracePt t="117411" x="10263188" y="5329238"/>
          <p14:tracePt t="117427" x="10263188" y="5372100"/>
          <p14:tracePt t="117444" x="10263188" y="5386388"/>
          <p14:tracePt t="117461" x="10263188" y="5414963"/>
          <p14:tracePt t="117477" x="10248900" y="5429250"/>
          <p14:tracePt t="117494" x="10248900" y="5500688"/>
          <p14:tracePt t="117511" x="10248900" y="5543550"/>
          <p14:tracePt t="117527" x="10248900" y="5600700"/>
          <p14:tracePt t="117544" x="10248900" y="5643563"/>
          <p14:tracePt t="117545" x="10248900" y="5672138"/>
          <p14:tracePt t="117561" x="10248900" y="5686425"/>
          <p14:tracePt t="117577" x="10263188" y="5757863"/>
          <p14:tracePt t="117594" x="10291763" y="5800725"/>
          <p14:tracePt t="117611" x="10334625" y="5857875"/>
          <p14:tracePt t="117627" x="10377488" y="5900738"/>
          <p14:tracePt t="117644" x="10448925" y="5972175"/>
          <p14:tracePt t="117661" x="10506075" y="6029325"/>
          <p14:tracePt t="117677" x="10548938" y="6072188"/>
          <p14:tracePt t="117694" x="10606088" y="6115050"/>
          <p14:tracePt t="117711" x="10663238" y="6143625"/>
          <p14:tracePt t="117727" x="10706100" y="6186488"/>
          <p14:tracePt t="117744" x="10734675" y="6200775"/>
          <p14:tracePt t="117745" x="10763250" y="6200775"/>
          <p14:tracePt t="117762" x="10777538" y="6200775"/>
          <p14:tracePt t="117777" x="10806113" y="6200775"/>
          <p14:tracePt t="117794" x="10848975" y="6200775"/>
          <p14:tracePt t="117811" x="10906125" y="6200775"/>
          <p14:tracePt t="117827" x="10977563" y="6186488"/>
          <p14:tracePt t="117844" x="11063288" y="6172200"/>
          <p14:tracePt t="117860" x="11106150" y="6143625"/>
          <p14:tracePt t="117877" x="11149013" y="6115050"/>
          <p14:tracePt t="117893" x="11163300" y="6086475"/>
          <p14:tracePt t="117910" x="11191875" y="6057900"/>
          <p14:tracePt t="117927" x="11206163" y="6029325"/>
          <p14:tracePt t="117943" x="11206163" y="6000750"/>
          <p14:tracePt t="117960" x="11220450" y="5972175"/>
          <p14:tracePt t="117977" x="11220450" y="5929313"/>
          <p14:tracePt t="117993" x="11191875" y="5886450"/>
          <p14:tracePt t="118010" x="11163300" y="5857875"/>
          <p14:tracePt t="118027" x="11120438" y="5815013"/>
          <p14:tracePt t="118044" x="11091863" y="5800725"/>
          <p14:tracePt t="118060" x="11049000" y="5786438"/>
          <p14:tracePt t="118077" x="11020425" y="5786438"/>
          <p14:tracePt t="118093" x="10991850" y="5786438"/>
          <p14:tracePt t="118110" x="10934700" y="5786438"/>
          <p14:tracePt t="118127" x="10877550" y="5786438"/>
          <p14:tracePt t="118144" x="10834688" y="5786438"/>
          <p14:tracePt t="118160" x="10763250" y="5786438"/>
          <p14:tracePt t="118177" x="10677525" y="5786438"/>
          <p14:tracePt t="118194" x="10620375" y="5786438"/>
          <p14:tracePt t="118211" x="10563225" y="5786438"/>
          <p14:tracePt t="118227" x="10520363" y="5786438"/>
          <p14:tracePt t="118244" x="10491788" y="5786438"/>
          <p14:tracePt t="118261" x="10463213" y="5786438"/>
          <p14:tracePt t="118277" x="10448925" y="5786438"/>
          <p14:tracePt t="118294" x="10420350" y="5786438"/>
          <p14:tracePt t="118311" x="10406063" y="5800725"/>
          <p14:tracePt t="118327" x="10377488" y="5800725"/>
          <p14:tracePt t="118345" x="10363200" y="5815013"/>
          <p14:tracePt t="118345" x="10348913" y="5815013"/>
          <p14:tracePt t="118361" x="10334625" y="5829300"/>
          <p14:tracePt t="118377" x="10306050" y="5843588"/>
          <p14:tracePt t="118394" x="10277475" y="5857875"/>
          <p14:tracePt t="118411" x="10263188" y="5872163"/>
          <p14:tracePt t="118427" x="10248900" y="5886450"/>
          <p14:tracePt t="118444" x="10220325" y="5929313"/>
          <p14:tracePt t="118461" x="10206038" y="5957888"/>
          <p14:tracePt t="118477" x="10177463" y="6015038"/>
          <p14:tracePt t="118494" x="10163175" y="6057900"/>
          <p14:tracePt t="118511" x="10147300" y="6086475"/>
          <p14:tracePt t="118527" x="10147300" y="6100763"/>
          <p14:tracePt t="118545" x="10147300" y="6115050"/>
          <p14:tracePt t="118561" x="10147300" y="6129338"/>
          <p14:tracePt t="118577" x="10147300" y="6157913"/>
          <p14:tracePt t="118594" x="10147300" y="6200775"/>
          <p14:tracePt t="118611" x="10147300" y="6229350"/>
          <p14:tracePt t="118627" x="10147300" y="6257925"/>
          <p14:tracePt t="118644" x="10163175" y="6286500"/>
          <p14:tracePt t="118661" x="10191750" y="6300788"/>
          <p14:tracePt t="118677" x="10206038" y="6315075"/>
          <p14:tracePt t="118694" x="10234613" y="6343650"/>
          <p14:tracePt t="118711" x="10277475" y="6386513"/>
          <p14:tracePt t="118727" x="10320338" y="6415088"/>
          <p14:tracePt t="118744" x="10334625" y="6415088"/>
          <p14:tracePt t="118745" x="10348913" y="6415088"/>
          <p14:tracePt t="118761" x="10363200" y="6429375"/>
          <p14:tracePt t="118777" x="10391775" y="6429375"/>
          <p14:tracePt t="118794" x="10406063" y="6429375"/>
          <p14:tracePt t="118811" x="10448925" y="6429375"/>
          <p14:tracePt t="118827" x="10520363" y="6443663"/>
          <p14:tracePt t="118844" x="10606088" y="6443663"/>
          <p14:tracePt t="118861" x="10691813" y="6443663"/>
          <p14:tracePt t="118877" x="10763250" y="6443663"/>
          <p14:tracePt t="118894" x="10834688" y="6443663"/>
          <p14:tracePt t="118911" x="10934700" y="6443663"/>
          <p14:tracePt t="118927" x="11063288" y="6457950"/>
          <p14:tracePt t="118945" x="11163300" y="6457950"/>
          <p14:tracePt t="118945" x="11206163" y="6457950"/>
          <p14:tracePt t="118961" x="11263313" y="6457950"/>
          <p14:tracePt t="118962" x="11306175" y="6457950"/>
          <p14:tracePt t="118977" x="11363325" y="6457950"/>
          <p14:tracePt t="118994" x="11406188" y="6457950"/>
          <p14:tracePt t="119011" x="11449050" y="6457950"/>
          <p14:tracePt t="119027" x="11463338" y="6429375"/>
          <p14:tracePt t="119044" x="11477625" y="6429375"/>
          <p14:tracePt t="119061" x="11491913" y="6415088"/>
          <p14:tracePt t="119077" x="11506200" y="6400800"/>
          <p14:tracePt t="119094" x="11506200" y="6372225"/>
          <p14:tracePt t="119111" x="11506200" y="6329363"/>
          <p14:tracePt t="119127" x="11506200" y="6286500"/>
          <p14:tracePt t="119145" x="11506200" y="6243638"/>
          <p14:tracePt t="119161" x="11506200" y="6215063"/>
          <p14:tracePt t="119177" x="11491913" y="6186488"/>
          <p14:tracePt t="119194" x="11449050" y="6143625"/>
          <p14:tracePt t="119211" x="11406188" y="6100763"/>
          <p14:tracePt t="119227" x="11363325" y="6057900"/>
          <p14:tracePt t="119244" x="11320463" y="6043613"/>
          <p14:tracePt t="119261" x="11291888" y="6015038"/>
          <p14:tracePt t="119277" x="11263313" y="6000750"/>
          <p14:tracePt t="119294" x="11220450" y="5972175"/>
          <p14:tracePt t="119311" x="11149013" y="5957888"/>
          <p14:tracePt t="119327" x="11106150" y="5943600"/>
          <p14:tracePt t="119345" x="11063288" y="5943600"/>
          <p14:tracePt t="119345" x="11020425" y="5943600"/>
          <p14:tracePt t="119361" x="10963275" y="5943600"/>
          <p14:tracePt t="119377" x="10848975" y="5943600"/>
          <p14:tracePt t="119394" x="10748963" y="5943600"/>
          <p14:tracePt t="119411" x="10648950" y="5943600"/>
          <p14:tracePt t="119427" x="10591800" y="5943600"/>
          <p14:tracePt t="119444" x="10548938" y="5943600"/>
          <p14:tracePt t="119461" x="10520363" y="5943600"/>
          <p14:tracePt t="119477" x="10506075" y="5943600"/>
          <p14:tracePt t="119817" x="10534650" y="5943600"/>
          <p14:tracePt t="119864" x="10548938" y="5943600"/>
          <p14:tracePt t="119880" x="10577513" y="5915025"/>
          <p14:tracePt t="119888" x="10634663" y="5857875"/>
          <p14:tracePt t="119896" x="10648950" y="5815013"/>
          <p14:tracePt t="119910" x="10663238" y="5743575"/>
          <p14:tracePt t="119927" x="10663238" y="5629275"/>
          <p14:tracePt t="119945" x="10620375" y="5457825"/>
          <p14:tracePt t="119945" x="10563225" y="5400675"/>
          <p14:tracePt t="119961" x="10548938" y="5372100"/>
          <p14:tracePt t="120137" x="10577513" y="5372100"/>
          <p14:tracePt t="120145" x="10606088" y="5372100"/>
          <p14:tracePt t="120153" x="10634663" y="5372100"/>
          <p14:tracePt t="120192" x="10620375" y="5372100"/>
          <p14:tracePt t="120201" x="10577513" y="5372100"/>
          <p14:tracePt t="120211" x="10563225" y="5372100"/>
          <p14:tracePt t="120228" x="10534650" y="5386388"/>
          <p14:tracePt t="120244" x="10520363" y="5400675"/>
          <p14:tracePt t="120261" x="10520363" y="5414963"/>
          <p14:tracePt t="120280" x="10506075" y="5414963"/>
          <p14:tracePt t="120294" x="10491788" y="5400675"/>
          <p14:tracePt t="120311" x="10477500" y="5400675"/>
          <p14:tracePt t="120328" x="10463213" y="5386388"/>
          <p14:tracePt t="120329" x="10448925" y="5386388"/>
          <p14:tracePt t="120345" x="10420350" y="5386388"/>
          <p14:tracePt t="120345" x="10406063" y="5386388"/>
          <p14:tracePt t="120360" x="10391775" y="5386388"/>
          <p14:tracePt t="120377" x="10320338" y="5386388"/>
          <p14:tracePt t="120394" x="10248900" y="5386388"/>
          <p14:tracePt t="120411" x="10104438" y="5414963"/>
          <p14:tracePt t="120427" x="9890125" y="5429250"/>
          <p14:tracePt t="120444" x="9618663" y="5429250"/>
          <p14:tracePt t="120461" x="9361488" y="5429250"/>
          <p14:tracePt t="120478" x="9175750" y="5429250"/>
          <p14:tracePt t="120494" x="9075738" y="5414963"/>
          <p14:tracePt t="120511" x="9032875" y="5400675"/>
          <p14:tracePt t="120527" x="9018588" y="5400675"/>
          <p14:tracePt t="120680" x="9004300" y="5400675"/>
          <p14:tracePt t="120696" x="9004300" y="5414963"/>
          <p14:tracePt t="120704" x="8990013" y="5414963"/>
          <p14:tracePt t="120727" x="8990013" y="5429250"/>
          <p14:tracePt t="120753" x="8975725" y="5429250"/>
          <p14:tracePt t="120761" x="8975725" y="5443538"/>
          <p14:tracePt t="120793" x="8961438" y="5443538"/>
          <p14:tracePt t="120811" x="8961438" y="5457825"/>
          <p14:tracePt t="121073" x="8975725" y="5457825"/>
          <p14:tracePt t="121080" x="8990013" y="5457825"/>
          <p14:tracePt t="121089" x="9004300" y="5457825"/>
          <p14:tracePt t="121096" x="9018588" y="5457825"/>
          <p14:tracePt t="121111" x="9018588" y="5472113"/>
          <p14:tracePt t="121127" x="9061450" y="5514975"/>
          <p14:tracePt t="121144" x="9090025" y="5543550"/>
          <p14:tracePt t="121145" x="9104313" y="5572125"/>
          <p14:tracePt t="121161" x="9118600" y="5586413"/>
          <p14:tracePt t="121177" x="9147175" y="5629275"/>
          <p14:tracePt t="121211" x="9147175" y="5643563"/>
          <p14:tracePt t="122192" x="9147175" y="5657850"/>
          <p14:tracePt t="122201" x="9132888" y="5672138"/>
          <p14:tracePt t="122553" x="9132888" y="5715000"/>
          <p14:tracePt t="122562" x="9132888" y="5772150"/>
          <p14:tracePt t="122568" x="9118600" y="5815013"/>
          <p14:tracePt t="122577" x="9118600" y="5872163"/>
          <p14:tracePt t="122594" x="9118600" y="5943600"/>
          <p14:tracePt t="122610" x="9118600" y="5986463"/>
          <p14:tracePt t="122627" x="9118600" y="6000750"/>
          <p14:tracePt t="122661" x="9118600" y="6015038"/>
          <p14:tracePt t="122769" x="9118600" y="5986463"/>
          <p14:tracePt t="122777" x="9118600" y="5943600"/>
          <p14:tracePt t="122784" x="9118600" y="5929313"/>
          <p14:tracePt t="122794" x="9104313" y="5915025"/>
          <p14:tracePt t="122811" x="9090025" y="5872163"/>
          <p14:tracePt t="122827" x="9090025" y="5857875"/>
          <p14:tracePt t="122844" x="9090025" y="5843588"/>
          <p14:tracePt t="122905" x="9075738" y="5843588"/>
          <p14:tracePt t="122912" x="9075738" y="5829300"/>
          <p14:tracePt t="122937" x="9047163" y="5815013"/>
          <p14:tracePt t="122945" x="9047163" y="5800725"/>
          <p14:tracePt t="122960" x="9032875" y="5800725"/>
          <p14:tracePt t="122977" x="9004300" y="5757863"/>
          <p14:tracePt t="122994" x="8990013" y="5757863"/>
          <p14:tracePt t="123016" x="8990013" y="5743575"/>
          <p14:tracePt t="123027" x="8975725" y="5743575"/>
          <p14:tracePt t="123061" x="8961438" y="5729288"/>
          <p14:tracePt t="123077" x="8947150" y="5729288"/>
          <p14:tracePt t="123094" x="8932863" y="5715000"/>
          <p14:tracePt t="123111" x="8904288" y="5700713"/>
          <p14:tracePt t="123127" x="8890000" y="5686425"/>
          <p14:tracePt t="123144" x="8875713" y="5672138"/>
          <p14:tracePt t="123168" x="8861425" y="5672138"/>
          <p14:tracePt t="123184" x="8847138" y="5672138"/>
          <p14:tracePt t="123408" x="8861425" y="5672138"/>
          <p14:tracePt t="123432" x="8875713" y="5672138"/>
          <p14:tracePt t="124672" x="8875713" y="5657850"/>
          <p14:tracePt t="124680" x="8861425" y="5657850"/>
          <p14:tracePt t="124745" x="8861425" y="5643563"/>
          <p14:tracePt t="124768" x="8861425" y="5629275"/>
          <p14:tracePt t="124784" x="8847138" y="5629275"/>
          <p14:tracePt t="124793" x="8847138" y="5614988"/>
          <p14:tracePt t="124864" x="8832850" y="5614988"/>
          <p14:tracePt t="124888" x="8818563" y="5614988"/>
          <p14:tracePt t="124944" x="8804275" y="5614988"/>
          <p14:tracePt t="125120" x="8789988" y="5614988"/>
          <p14:tracePt t="125128" x="8775700" y="5614988"/>
          <p14:tracePt t="125145" x="8761413" y="5614988"/>
          <p14:tracePt t="125184" x="8747125" y="5614988"/>
          <p14:tracePt t="125224" x="8732838" y="5614988"/>
          <p14:tracePt t="125232" x="8732838" y="5629275"/>
          <p14:tracePt t="125264" x="8718550" y="5629275"/>
          <p14:tracePt t="125320" x="8704263" y="5629275"/>
          <p14:tracePt t="125328" x="8704263" y="5643563"/>
          <p14:tracePt t="125345" x="8704263" y="5657850"/>
          <p14:tracePt t="125345" x="8675688" y="5657850"/>
          <p14:tracePt t="125361" x="8661400" y="5657850"/>
          <p14:tracePt t="125377" x="8647113" y="5672138"/>
          <p14:tracePt t="125394" x="8618538" y="5672138"/>
          <p14:tracePt t="125410" x="8604250" y="5672138"/>
          <p14:tracePt t="125427" x="8575675" y="5672138"/>
          <p14:tracePt t="125443" x="8561388" y="5672138"/>
          <p14:tracePt t="125461" x="8547100" y="5672138"/>
          <p14:tracePt t="125478" x="8547100" y="5686425"/>
          <p14:tracePt t="125494" x="8518525" y="5686425"/>
          <p14:tracePt t="125512" x="8504238" y="5686425"/>
          <p14:tracePt t="125544" x="8489950" y="5700713"/>
          <p14:tracePt t="125545" x="8475663" y="5700713"/>
          <p14:tracePt t="125560" x="8461375" y="5700713"/>
          <p14:tracePt t="125577" x="8447088" y="5700713"/>
          <p14:tracePt t="125594" x="8432800" y="5700713"/>
          <p14:tracePt t="125610" x="8418513" y="5700713"/>
          <p14:tracePt t="125627" x="8404225" y="5700713"/>
          <p14:tracePt t="125643" x="8389938" y="5700713"/>
          <p14:tracePt t="125677" x="8375650" y="5700713"/>
          <p14:tracePt t="125694" x="8375650" y="5715000"/>
          <p14:tracePt t="125711" x="8361363" y="5715000"/>
          <p14:tracePt t="125727" x="8347075" y="5715000"/>
          <p14:tracePt t="125776" x="8332788" y="5715000"/>
          <p14:tracePt t="125800" x="8318500" y="5715000"/>
          <p14:tracePt t="125833" x="8304213" y="5715000"/>
          <p14:tracePt t="125848" x="8289925" y="5715000"/>
          <p14:tracePt t="125880" x="8275638" y="5715000"/>
          <p14:tracePt t="126064" x="8289925" y="5715000"/>
          <p14:tracePt t="126080" x="8304213" y="5715000"/>
          <p14:tracePt t="126089" x="8318500" y="5715000"/>
          <p14:tracePt t="126105" x="8332788" y="5715000"/>
          <p14:tracePt t="126112" x="8347075" y="5715000"/>
          <p14:tracePt t="126127" x="8361363" y="5715000"/>
          <p14:tracePt t="126144" x="8375650" y="5715000"/>
          <p14:tracePt t="126145" x="8389938" y="5715000"/>
          <p14:tracePt t="126161" x="8404225" y="5715000"/>
          <p14:tracePt t="126177" x="8418513" y="5715000"/>
          <p14:tracePt t="126194" x="8432800" y="5715000"/>
          <p14:tracePt t="126211" x="8447088" y="5715000"/>
          <p14:tracePt t="126233" x="8461375" y="5715000"/>
          <p14:tracePt t="126256" x="8475663" y="5715000"/>
          <p14:tracePt t="126320" x="8489950" y="5715000"/>
          <p14:tracePt t="126448" x="8461375" y="5715000"/>
          <p14:tracePt t="126464" x="8447088" y="5715000"/>
          <p14:tracePt t="126477" x="8432800" y="5715000"/>
          <p14:tracePt t="126493" x="8404225" y="5729288"/>
          <p14:tracePt t="126511" x="8389938" y="5729288"/>
          <p14:tracePt t="126527" x="8361363" y="5743575"/>
          <p14:tracePt t="126543" x="8318500" y="5743575"/>
          <p14:tracePt t="126560" x="8304213" y="5743575"/>
          <p14:tracePt t="126561" x="8289925" y="5743575"/>
          <p14:tracePt t="126577" x="8275638" y="5743575"/>
          <p14:tracePt t="126610" x="8261350" y="5743575"/>
          <p14:tracePt t="126968" x="8275638" y="5743575"/>
          <p14:tracePt t="126992" x="8289925" y="5743575"/>
          <p14:tracePt t="127008" x="8304213" y="5743575"/>
          <p14:tracePt t="127024" x="8318500" y="5757863"/>
          <p14:tracePt t="127040" x="8332788" y="5757863"/>
          <p14:tracePt t="127064" x="8347075" y="5757863"/>
          <p14:tracePt t="127077" x="8361363" y="5757863"/>
          <p14:tracePt t="127096" x="8375650" y="5757863"/>
          <p14:tracePt t="127128" x="8389938" y="5757863"/>
          <p14:tracePt t="127201" x="8404225" y="5757863"/>
          <p14:tracePt t="127280" x="8418513" y="5757863"/>
          <p14:tracePt t="127312" x="8432800" y="5757863"/>
          <p14:tracePt t="127360" x="8447088" y="5757863"/>
          <p14:tracePt t="127400" x="8461375" y="5757863"/>
          <p14:tracePt t="127440" x="8475663" y="5757863"/>
          <p14:tracePt t="127456" x="8489950" y="5757863"/>
          <p14:tracePt t="127488" x="8504238" y="5757863"/>
          <p14:tracePt t="127520" x="8518525" y="5757863"/>
          <p14:tracePt t="127545" x="8532813" y="5757863"/>
          <p14:tracePt t="127561" x="8547100" y="5757863"/>
          <p14:tracePt t="127632" x="8561388" y="5757863"/>
          <p14:tracePt t="127920" x="8532813" y="5772150"/>
          <p14:tracePt t="127928" x="8518525" y="5772150"/>
          <p14:tracePt t="127944" x="8504238" y="5786438"/>
          <p14:tracePt t="127945" x="8489950" y="5800725"/>
          <p14:tracePt t="127960" x="8475663" y="5800725"/>
          <p14:tracePt t="127977" x="8461375" y="5829300"/>
          <p14:tracePt t="127994" x="8432800" y="5829300"/>
          <p14:tracePt t="128011" x="8432800" y="5843588"/>
          <p14:tracePt t="128027" x="8418513" y="5843588"/>
          <p14:tracePt t="128061" x="8404225" y="5857875"/>
          <p14:tracePt t="128080" x="8389938" y="5857875"/>
          <p14:tracePt t="128094" x="8375650" y="5857875"/>
          <p14:tracePt t="128111" x="8375650" y="5872163"/>
          <p14:tracePt t="128127" x="8361363" y="5886450"/>
          <p14:tracePt t="128144" x="8347075" y="5886450"/>
          <p14:tracePt t="128161" x="8347075" y="5900738"/>
          <p14:tracePt t="128177" x="8332788" y="5900738"/>
          <p14:tracePt t="128194" x="8318500" y="5900738"/>
          <p14:tracePt t="128210" x="8304213" y="5900738"/>
          <p14:tracePt t="128227" x="8289925" y="5900738"/>
          <p14:tracePt t="128248" x="8275638" y="5900738"/>
          <p14:tracePt t="128260" x="8261350" y="5900738"/>
          <p14:tracePt t="128296" x="8247063" y="5900738"/>
          <p14:tracePt t="128376" x="8232775" y="5900738"/>
          <p14:tracePt t="128616" x="8247063" y="5900738"/>
          <p14:tracePt t="128648" x="8261350" y="5900738"/>
          <p14:tracePt t="128664" x="8275638" y="5900738"/>
          <p14:tracePt t="128688" x="8289925" y="5900738"/>
          <p14:tracePt t="128712" x="8304213" y="5900738"/>
          <p14:tracePt t="128720" x="8318500" y="5900738"/>
          <p14:tracePt t="128744" x="8347075" y="5900738"/>
          <p14:tracePt t="128745" x="8361363" y="5900738"/>
          <p14:tracePt t="128761" x="8375650" y="5900738"/>
          <p14:tracePt t="128761" x="8389938" y="5900738"/>
          <p14:tracePt t="128777" x="8432800" y="5900738"/>
          <p14:tracePt t="128794" x="8475663" y="5900738"/>
          <p14:tracePt t="128811" x="8504238" y="5900738"/>
          <p14:tracePt t="128827" x="8518525" y="5900738"/>
          <p14:tracePt t="128848" x="8532813" y="5900738"/>
          <p14:tracePt t="128936" x="8547100" y="5900738"/>
          <p14:tracePt t="141992" x="8561388" y="5900738"/>
          <p14:tracePt t="142000" x="8647113" y="5915025"/>
          <p14:tracePt t="142010" x="8689975" y="5915025"/>
          <p14:tracePt t="142026" x="8747125" y="5915025"/>
          <p14:tracePt t="142043" x="8804275" y="5915025"/>
          <p14:tracePt t="142060" x="8861425" y="5915025"/>
          <p14:tracePt t="142077" x="8904288" y="5915025"/>
          <p14:tracePt t="142094" x="8918575" y="5915025"/>
          <p14:tracePt t="142110" x="8932863" y="5915025"/>
          <p14:tracePt t="142624" x="8947150" y="5915025"/>
          <p14:tracePt t="142648" x="8961438" y="5915025"/>
          <p14:tracePt t="142656" x="8990013" y="5886450"/>
          <p14:tracePt t="142676" x="9032875" y="5715000"/>
          <p14:tracePt t="142693" x="9061450" y="5657850"/>
          <p14:tracePt t="142944" x="9061450" y="5672138"/>
          <p14:tracePt t="142961" x="9090025" y="5686425"/>
          <p14:tracePt t="142968" x="9090025" y="5700713"/>
          <p14:tracePt t="142977" x="9104313" y="5700713"/>
          <p14:tracePt t="143096" x="9118600" y="5700713"/>
          <p14:tracePt t="143137" x="9118600" y="5686425"/>
          <p14:tracePt t="143152" x="9118600" y="5672138"/>
          <p14:tracePt t="143161" x="9104313" y="5657850"/>
          <p14:tracePt t="143178" x="9090025" y="5643563"/>
          <p14:tracePt t="143193" x="9075738" y="5629275"/>
          <p14:tracePt t="143211" x="9047163" y="5600700"/>
          <p14:tracePt t="143227" x="9004300" y="5557838"/>
          <p14:tracePt t="143243" x="8918575" y="5514975"/>
          <p14:tracePt t="143260" x="8847138" y="5457825"/>
          <p14:tracePt t="143277" x="8804275" y="5429250"/>
          <p14:tracePt t="143293" x="8775700" y="5414963"/>
          <p14:tracePt t="143312" x="8761413" y="5400675"/>
          <p14:tracePt t="143352" x="8747125" y="5400675"/>
          <p14:tracePt t="143368" x="8718550" y="5400675"/>
          <p14:tracePt t="143377" x="8704263" y="5400675"/>
          <p14:tracePt t="143393" x="8675688" y="5400675"/>
          <p14:tracePt t="143410" x="8661400" y="5400675"/>
          <p14:tracePt t="143426" x="8632825" y="5414963"/>
          <p14:tracePt t="143443" x="8618538" y="5414963"/>
          <p14:tracePt t="143477" x="8604250" y="5414963"/>
          <p14:tracePt t="143494" x="8589963" y="5414963"/>
          <p14:tracePt t="143510" x="8575675" y="5429250"/>
          <p14:tracePt t="143536" x="8561388" y="5443538"/>
          <p14:tracePt t="143561" x="8547100" y="5457825"/>
          <p14:tracePt t="143584" x="8547100" y="5472113"/>
          <p14:tracePt t="143616" x="8547100" y="5486400"/>
          <p14:tracePt t="143632" x="8547100" y="5500688"/>
          <p14:tracePt t="143648" x="8547100" y="5514975"/>
          <p14:tracePt t="143664" x="8547100" y="5529263"/>
          <p14:tracePt t="143677" x="8547100" y="5543550"/>
          <p14:tracePt t="143693" x="8547100" y="5557838"/>
          <p14:tracePt t="143710" x="8547100" y="5586413"/>
          <p14:tracePt t="143727" x="8547100" y="5600700"/>
          <p14:tracePt t="143744" x="8575675" y="5614988"/>
          <p14:tracePt t="143760" x="8589963" y="5643563"/>
          <p14:tracePt t="143777" x="8604250" y="5657850"/>
          <p14:tracePt t="143778" x="8618538" y="5672138"/>
          <p14:tracePt t="143793" x="8661400" y="5686425"/>
          <p14:tracePt t="143810" x="8732838" y="5700713"/>
          <p14:tracePt t="143827" x="8875713" y="5700713"/>
          <p14:tracePt t="143843" x="9004300" y="5715000"/>
          <p14:tracePt t="143860" x="9232900" y="5715000"/>
          <p14:tracePt t="143877" x="9390063" y="5715000"/>
          <p14:tracePt t="143893" x="9504363" y="5715000"/>
          <p14:tracePt t="143910" x="9604375" y="5715000"/>
          <p14:tracePt t="143927" x="9761538" y="5715000"/>
          <p14:tracePt t="143944" x="9990138" y="5715000"/>
          <p14:tracePt t="143945" x="10118725" y="5729288"/>
          <p14:tracePt t="143960" x="10206038" y="5729288"/>
          <p14:tracePt t="143976" x="10420350" y="5729288"/>
          <p14:tracePt t="143993" x="10534650" y="5729288"/>
          <p14:tracePt t="144010" x="10634663" y="5729288"/>
          <p14:tracePt t="144027" x="10663238" y="5743575"/>
          <p14:tracePt t="144044" x="10677525" y="5743575"/>
          <p14:tracePt t="144060" x="10691813" y="5743575"/>
          <p14:tracePt t="144152" x="10706100" y="5743575"/>
          <p14:tracePt t="144161" x="10720388" y="5743575"/>
          <p14:tracePt t="144177" x="10734675" y="5743575"/>
          <p14:tracePt t="144200" x="10748963" y="5743575"/>
          <p14:tracePt t="144304" x="10734675" y="5743575"/>
          <p14:tracePt t="144312" x="10706100" y="5743575"/>
          <p14:tracePt t="144320" x="10663238" y="5743575"/>
          <p14:tracePt t="144328" x="10634663" y="5743575"/>
          <p14:tracePt t="144344" x="10577513" y="5743575"/>
          <p14:tracePt t="144360" x="10477500" y="5743575"/>
          <p14:tracePt t="144377" x="10391775" y="5743575"/>
          <p14:tracePt t="144393" x="10291763" y="5743575"/>
          <p14:tracePt t="144410" x="10234613" y="5743575"/>
          <p14:tracePt t="144427" x="10191750" y="5743575"/>
          <p14:tracePt t="144443" x="10163175" y="5743575"/>
          <p14:tracePt t="144460" x="10133013" y="5743575"/>
          <p14:tracePt t="144477" x="10118725" y="5743575"/>
          <p14:tracePt t="144493" x="10090150" y="5743575"/>
          <p14:tracePt t="144510" x="10047288" y="5743575"/>
          <p14:tracePt t="144527" x="9990138" y="5743575"/>
          <p14:tracePt t="144544" x="9918700" y="5743575"/>
          <p14:tracePt t="144560" x="9861550" y="5743575"/>
          <p14:tracePt t="144576" x="9775825" y="5743575"/>
          <p14:tracePt t="144593" x="9718675" y="5743575"/>
          <p14:tracePt t="144610" x="9690100" y="5743575"/>
          <p14:tracePt t="144626" x="9661525" y="5743575"/>
          <p14:tracePt t="144643" x="9632950" y="5743575"/>
          <p14:tracePt t="144660" x="9618663" y="5743575"/>
          <p14:tracePt t="144677" x="9590088" y="5743575"/>
          <p14:tracePt t="144693" x="9561513" y="5743575"/>
          <p14:tracePt t="144710" x="9532938" y="5743575"/>
          <p14:tracePt t="144727" x="9518650" y="5743575"/>
          <p14:tracePt t="144744" x="9490075" y="5743575"/>
          <p14:tracePt t="144745" x="9475788" y="5743575"/>
          <p14:tracePt t="144761" x="9447213" y="5743575"/>
          <p14:tracePt t="144777" x="9432925" y="5743575"/>
          <p14:tracePt t="144793" x="9375775" y="5743575"/>
          <p14:tracePt t="144810" x="9332913" y="5743575"/>
          <p14:tracePt t="144827" x="9304338" y="5743575"/>
          <p14:tracePt t="144843" x="9275763" y="5729288"/>
          <p14:tracePt t="144860" x="9261475" y="5729288"/>
          <p14:tracePt t="144877" x="9247188" y="5729288"/>
          <p14:tracePt t="144893" x="9232900" y="5729288"/>
          <p14:tracePt t="144910" x="9204325" y="5729288"/>
          <p14:tracePt t="144927" x="9175750" y="5729288"/>
          <p14:tracePt t="144944" x="9104313" y="5729288"/>
          <p14:tracePt t="144960" x="9061450" y="5729288"/>
          <p14:tracePt t="144977" x="9004300" y="5729288"/>
          <p14:tracePt t="144993" x="8932863" y="5729288"/>
          <p14:tracePt t="145011" x="8904288" y="5729288"/>
          <p14:tracePt t="145027" x="8890000" y="5729288"/>
          <p14:tracePt t="145192" x="8918575" y="5729288"/>
          <p14:tracePt t="145200" x="8947150" y="5729288"/>
          <p14:tracePt t="145210" x="8975725" y="5743575"/>
          <p14:tracePt t="145227" x="9032875" y="5743575"/>
          <p14:tracePt t="145243" x="9061450" y="5743575"/>
          <p14:tracePt t="145260" x="9075738" y="5743575"/>
          <p14:tracePt t="145277" x="9104313" y="5743575"/>
          <p14:tracePt t="145293" x="9118600" y="5743575"/>
          <p14:tracePt t="145310" x="9132888" y="5743575"/>
          <p14:tracePt t="145327" x="9147175" y="5743575"/>
          <p14:tracePt t="145343" x="9161463" y="5743575"/>
          <p14:tracePt t="145368" x="9175750" y="5743575"/>
          <p14:tracePt t="145440" x="9190038" y="5743575"/>
          <p14:tracePt t="145569" x="9147175" y="5743575"/>
          <p14:tracePt t="145576" x="9118600" y="5743575"/>
          <p14:tracePt t="145584" x="9104313" y="5743575"/>
          <p14:tracePt t="145593" x="9075738" y="5743575"/>
          <p14:tracePt t="145611" x="9032875" y="5743575"/>
          <p14:tracePt t="145627" x="8975725" y="5743575"/>
          <p14:tracePt t="145643" x="8961438" y="5743575"/>
          <p14:tracePt t="145660" x="8932863" y="5743575"/>
          <p14:tracePt t="145693" x="8918575" y="5743575"/>
          <p14:tracePt t="145710" x="8904288" y="5743575"/>
          <p14:tracePt t="145727" x="8890000" y="5743575"/>
          <p14:tracePt t="145760" x="8875713" y="5743575"/>
          <p14:tracePt t="145777" x="8861425" y="5743575"/>
          <p14:tracePt t="145793" x="8832850" y="5743575"/>
          <p14:tracePt t="145811" x="8818563" y="5743575"/>
          <p14:tracePt t="145826" x="8775700" y="5743575"/>
          <p14:tracePt t="145843" x="8732838" y="5743575"/>
          <p14:tracePt t="145861" x="8704263" y="5743575"/>
          <p14:tracePt t="145876" x="8661400" y="5743575"/>
          <p14:tracePt t="145893" x="8604250" y="5743575"/>
          <p14:tracePt t="145910" x="8561388" y="5743575"/>
          <p14:tracePt t="145927" x="8532813" y="5743575"/>
          <p14:tracePt t="145943" x="8518525" y="5743575"/>
          <p14:tracePt t="145960" x="8504238" y="5743575"/>
          <p14:tracePt t="146040" x="8532813" y="5757863"/>
          <p14:tracePt t="146048" x="8561388" y="5772150"/>
          <p14:tracePt t="146060" x="8575675" y="5772150"/>
          <p14:tracePt t="146077" x="8632825" y="5772150"/>
          <p14:tracePt t="146094" x="8661400" y="5772150"/>
          <p14:tracePt t="146120" x="8675688" y="5772150"/>
          <p14:tracePt t="146256" x="8689975" y="5772150"/>
          <p14:tracePt t="146352" x="8704263" y="5772150"/>
          <p14:tracePt t="146400" x="8718550" y="5772150"/>
          <p14:tracePt t="146416" x="8732838" y="5772150"/>
          <p14:tracePt t="146440" x="8747125" y="5772150"/>
          <p14:tracePt t="146456" x="8775700" y="5772150"/>
          <p14:tracePt t="146476" x="8789988" y="5772150"/>
          <p14:tracePt t="146493" x="8804275" y="5772150"/>
          <p14:tracePt t="146510" x="8818563" y="5772150"/>
          <p14:tracePt t="146528" x="8832850" y="5772150"/>
          <p14:tracePt t="146560" x="8847138" y="5772150"/>
          <p14:tracePt t="146584" x="8861425" y="5772150"/>
          <p14:tracePt t="146640" x="8875713" y="5772150"/>
          <p14:tracePt t="146664" x="8890000" y="5772150"/>
          <p14:tracePt t="146688" x="8904288" y="5772150"/>
          <p14:tracePt t="146712" x="8932863" y="5772150"/>
          <p14:tracePt t="146728" x="8947150" y="5772150"/>
          <p14:tracePt t="146736" x="8975725" y="5772150"/>
          <p14:tracePt t="146761" x="9047163" y="5772150"/>
          <p14:tracePt t="146761" x="9104313" y="5772150"/>
          <p14:tracePt t="146777" x="9161463" y="5772150"/>
          <p14:tracePt t="146793" x="9204325" y="5772150"/>
          <p14:tracePt t="146810" x="9232900" y="5772150"/>
          <p14:tracePt t="146827" x="9261475" y="5772150"/>
          <p14:tracePt t="146844" x="9304338" y="5772150"/>
          <p14:tracePt t="146860" x="9332913" y="5772150"/>
          <p14:tracePt t="146877" x="9390063" y="5772150"/>
          <p14:tracePt t="146893" x="9418638" y="5772150"/>
          <p14:tracePt t="146910" x="9461500" y="5772150"/>
          <p14:tracePt t="146926" x="9504363" y="5772150"/>
          <p14:tracePt t="146943" x="9532938" y="5772150"/>
          <p14:tracePt t="146960" x="9561513" y="5757863"/>
          <p14:tracePt t="146977" x="9590088" y="5757863"/>
          <p14:tracePt t="146978" x="9604375" y="5757863"/>
          <p14:tracePt t="146993" x="9632950" y="5757863"/>
          <p14:tracePt t="147010" x="9704388" y="5757863"/>
          <p14:tracePt t="147027" x="9790113" y="5757863"/>
          <p14:tracePt t="147043" x="9861550" y="5757863"/>
          <p14:tracePt t="147060" x="9918700" y="5757863"/>
          <p14:tracePt t="147076" x="9975850" y="5743575"/>
          <p14:tracePt t="147093" x="9990138" y="5743575"/>
          <p14:tracePt t="147110" x="10033000" y="5743575"/>
          <p14:tracePt t="147127" x="10061575" y="5743575"/>
          <p14:tracePt t="147143" x="10104438" y="5743575"/>
          <p14:tracePt t="147160" x="10147300" y="5743575"/>
          <p14:tracePt t="147161" x="10177463" y="5743575"/>
          <p14:tracePt t="147177" x="10191750" y="5743575"/>
          <p14:tracePt t="147193" x="10263188" y="5743575"/>
          <p14:tracePt t="147210" x="10320338" y="5743575"/>
          <p14:tracePt t="147227" x="10348913" y="5743575"/>
          <p14:tracePt t="147243" x="10391775" y="5743575"/>
          <p14:tracePt t="147260" x="10434638" y="5743575"/>
          <p14:tracePt t="147277" x="10463213" y="5743575"/>
          <p14:tracePt t="147293" x="10520363" y="5743575"/>
          <p14:tracePt t="147310" x="10548938" y="5743575"/>
          <p14:tracePt t="147326" x="10591800" y="5743575"/>
          <p14:tracePt t="147343" x="10620375" y="5743575"/>
          <p14:tracePt t="147360" x="10691813" y="5743575"/>
          <p14:tracePt t="147361" x="10720388" y="5743575"/>
          <p14:tracePt t="147376" x="10748963" y="5743575"/>
          <p14:tracePt t="147393" x="10834688" y="5743575"/>
          <p14:tracePt t="147411" x="10891838" y="5743575"/>
          <p14:tracePt t="147427" x="10920413" y="5743575"/>
          <p14:tracePt t="147444" x="10977563" y="5743575"/>
          <p14:tracePt t="147460" x="11020425" y="5743575"/>
          <p14:tracePt t="147476" x="11063288" y="5743575"/>
          <p14:tracePt t="147493" x="11134725" y="5743575"/>
          <p14:tracePt t="147510" x="11163300" y="5743575"/>
          <p14:tracePt t="147527" x="11220450" y="5743575"/>
          <p14:tracePt t="147543" x="11263313" y="5743575"/>
          <p14:tracePt t="147560" x="11320463" y="5729288"/>
          <p14:tracePt t="147577" x="11349038" y="5729288"/>
          <p14:tracePt t="147593" x="11406188" y="5729288"/>
          <p14:tracePt t="147611" x="11449050" y="5729288"/>
          <p14:tracePt t="147626" x="11463338" y="5729288"/>
          <p14:tracePt t="147644" x="11477625" y="5729288"/>
          <p14:tracePt t="147688" x="11477625" y="5715000"/>
          <p14:tracePt t="147712" x="11477625" y="5700713"/>
          <p14:tracePt t="147720" x="11477625" y="5686425"/>
          <p14:tracePt t="147744" x="11449050" y="5672138"/>
          <p14:tracePt t="147761" x="11434763" y="5643563"/>
          <p14:tracePt t="147777" x="11406188" y="5643563"/>
          <p14:tracePt t="147793" x="11320463" y="5600700"/>
          <p14:tracePt t="147810" x="11263313" y="5572125"/>
          <p14:tracePt t="147827" x="11206163" y="5557838"/>
          <p14:tracePt t="147844" x="11149013" y="5543550"/>
          <p14:tracePt t="147860" x="11120438" y="5543550"/>
          <p14:tracePt t="147876" x="11091863" y="5543550"/>
          <p14:tracePt t="147894" x="11077575" y="5543550"/>
          <p14:tracePt t="147910" x="11063288" y="5543550"/>
          <p14:tracePt t="147927" x="11034713" y="5543550"/>
          <p14:tracePt t="147943" x="10991850" y="5543550"/>
          <p14:tracePt t="147960" x="10934700" y="5543550"/>
          <p14:tracePt t="147977" x="10848975" y="5543550"/>
          <p14:tracePt t="147993" x="10748963" y="5543550"/>
          <p14:tracePt t="148010" x="10706100" y="5543550"/>
          <p14:tracePt t="148027" x="10648950" y="5543550"/>
          <p14:tracePt t="148044" x="10620375" y="5529263"/>
          <p14:tracePt t="148060" x="10563225" y="5529263"/>
          <p14:tracePt t="148077" x="10534650" y="5529263"/>
          <p14:tracePt t="148093" x="10477500" y="5529263"/>
          <p14:tracePt t="148110" x="10391775" y="5529263"/>
          <p14:tracePt t="148127" x="10348913" y="5529263"/>
          <p14:tracePt t="148143" x="10320338" y="5529263"/>
          <p14:tracePt t="148160" x="10306050" y="5529263"/>
          <p14:tracePt t="148176" x="10291763" y="5529263"/>
          <p14:tracePt t="148193" x="10277475" y="5529263"/>
          <p14:tracePt t="148248" x="10277475" y="5543550"/>
          <p14:tracePt t="148264" x="10277475" y="5557838"/>
          <p14:tracePt t="148272" x="10291763" y="5557838"/>
          <p14:tracePt t="148293" x="10334625" y="5586413"/>
          <p14:tracePt t="148310" x="10363200" y="5614988"/>
          <p14:tracePt t="148327" x="10406063" y="5629275"/>
          <p14:tracePt t="148343" x="10463213" y="5643563"/>
          <p14:tracePt t="148360" x="10534650" y="5657850"/>
          <p14:tracePt t="148377" x="10591800" y="5657850"/>
          <p14:tracePt t="148393" x="10648950" y="5657850"/>
          <p14:tracePt t="148410" x="10663238" y="5657850"/>
          <p14:tracePt t="148456" x="10677525" y="5657850"/>
          <p14:tracePt t="148504" x="10663238" y="5643563"/>
          <p14:tracePt t="148512" x="10648950" y="5643563"/>
          <p14:tracePt t="148520" x="10634663" y="5614988"/>
          <p14:tracePt t="148528" x="10606088" y="5614988"/>
          <p14:tracePt t="148545" x="10548938" y="5586413"/>
          <p14:tracePt t="148560" x="10534650" y="5572125"/>
          <p14:tracePt t="148577" x="10463213" y="5543550"/>
          <p14:tracePt t="148594" x="10420350" y="5543550"/>
          <p14:tracePt t="148610" x="10406063" y="5529263"/>
          <p14:tracePt t="148643" x="10391775" y="5529263"/>
          <p14:tracePt t="148660" x="10377488" y="5514975"/>
          <p14:tracePt t="148676" x="10348913" y="5500688"/>
          <p14:tracePt t="148693" x="10334625" y="5500688"/>
          <p14:tracePt t="148710" x="10320338" y="5486400"/>
          <p14:tracePt t="148727" x="10306050" y="5486400"/>
          <p14:tracePt t="148743" x="10291763" y="5486400"/>
          <p14:tracePt t="148760" x="10277475" y="5486400"/>
          <p14:tracePt t="148777" x="10263188" y="5472113"/>
          <p14:tracePt t="148793" x="10248900" y="5472113"/>
          <p14:tracePt t="148827" x="10234613" y="5472113"/>
          <p14:tracePt t="148843" x="10206038" y="5472113"/>
          <p14:tracePt t="148864" x="10191750" y="5472113"/>
          <p14:tracePt t="148893" x="10163175" y="5472113"/>
          <p14:tracePt t="148910" x="10133013" y="5472113"/>
          <p14:tracePt t="148926" x="10104438" y="5472113"/>
          <p14:tracePt t="148943" x="10047288" y="5457825"/>
          <p14:tracePt t="148960" x="9990138" y="5457825"/>
          <p14:tracePt t="148976" x="9932988" y="5443538"/>
          <p14:tracePt t="148993" x="9875838" y="5443538"/>
          <p14:tracePt t="149010" x="9847263" y="5443538"/>
          <p14:tracePt t="149027" x="9818688" y="5443538"/>
          <p14:tracePt t="149043" x="9790113" y="5443538"/>
          <p14:tracePt t="149060" x="9775825" y="5443538"/>
          <p14:tracePt t="149076" x="9732963" y="5443538"/>
          <p14:tracePt t="149093" x="9675813" y="5443538"/>
          <p14:tracePt t="149110" x="9632950" y="5443538"/>
          <p14:tracePt t="149127" x="9590088" y="5443538"/>
          <p14:tracePt t="149144" x="9547225" y="5443538"/>
          <p14:tracePt t="149145" x="9532938" y="5443538"/>
          <p14:tracePt t="149160" x="9518650" y="5443538"/>
          <p14:tracePt t="149161" x="9504363" y="5443538"/>
          <p14:tracePt t="149177" x="9490075" y="5443538"/>
          <p14:tracePt t="149193" x="9461500" y="5443538"/>
          <p14:tracePt t="149210" x="9432925" y="5443538"/>
          <p14:tracePt t="149227" x="9390063" y="5443538"/>
          <p14:tracePt t="149244" x="9332913" y="5443538"/>
          <p14:tracePt t="149260" x="9275763" y="5443538"/>
          <p14:tracePt t="149277" x="9232900" y="5443538"/>
          <p14:tracePt t="149293" x="9190038" y="5443538"/>
          <p14:tracePt t="149310" x="9175750" y="5443538"/>
          <p14:tracePt t="149327" x="9147175" y="5443538"/>
          <p14:tracePt t="149343" x="9132888" y="5443538"/>
          <p14:tracePt t="149360" x="9118600" y="5443538"/>
          <p14:tracePt t="149377" x="9104313" y="5443538"/>
          <p14:tracePt t="149393" x="9090025" y="5443538"/>
          <p14:tracePt t="149410" x="9075738" y="5443538"/>
          <p14:tracePt t="149426" x="9061450" y="5443538"/>
          <p14:tracePt t="149448" x="9047163" y="5443538"/>
          <p14:tracePt t="149460" x="9032875" y="5443538"/>
          <p14:tracePt t="149493" x="9018588" y="5443538"/>
          <p14:tracePt t="149510" x="9004300" y="5457825"/>
          <p14:tracePt t="149526" x="8990013" y="5457825"/>
          <p14:tracePt t="149543" x="8975725" y="5472113"/>
          <p14:tracePt t="149608" x="8961438" y="5472113"/>
          <p14:tracePt t="149616" x="8961438" y="5486400"/>
          <p14:tracePt t="149632" x="8947150" y="5486400"/>
          <p14:tracePt t="149656" x="8947150" y="5500688"/>
          <p14:tracePt t="149664" x="8932863" y="5500688"/>
          <p14:tracePt t="149677" x="8918575" y="5500688"/>
          <p14:tracePt t="149696" x="8904288" y="5500688"/>
          <p14:tracePt t="149720" x="8890000" y="5500688"/>
          <p14:tracePt t="149744" x="8875713" y="5500688"/>
          <p14:tracePt t="149760" x="8861425" y="5500688"/>
          <p14:tracePt t="149776" x="8847138" y="5500688"/>
          <p14:tracePt t="149800" x="8832850" y="5500688"/>
          <p14:tracePt t="150056" x="8847138" y="5500688"/>
          <p14:tracePt t="150080" x="8861425" y="5500688"/>
          <p14:tracePt t="150088" x="8875713" y="5500688"/>
          <p14:tracePt t="150104" x="8890000" y="5500688"/>
          <p14:tracePt t="150112" x="8904288" y="5500688"/>
          <p14:tracePt t="150126" x="8918575" y="5500688"/>
          <p14:tracePt t="150144" x="8947150" y="5500688"/>
          <p14:tracePt t="150160" x="8961438" y="5500688"/>
          <p14:tracePt t="150177" x="8975725" y="5500688"/>
          <p14:tracePt t="150193" x="9018588" y="5500688"/>
          <p14:tracePt t="150210" x="9032875" y="5500688"/>
          <p14:tracePt t="150228" x="9061450" y="5500688"/>
          <p14:tracePt t="150243" x="9075738" y="5500688"/>
          <p14:tracePt t="150260" x="9090025" y="5500688"/>
          <p14:tracePt t="150277" x="9118600" y="5500688"/>
          <p14:tracePt t="150293" x="9147175" y="5500688"/>
          <p14:tracePt t="150310" x="9190038" y="5500688"/>
          <p14:tracePt t="150327" x="9275763" y="5500688"/>
          <p14:tracePt t="150343" x="9361488" y="5500688"/>
          <p14:tracePt t="150360" x="9418638" y="5500688"/>
          <p14:tracePt t="150377" x="9461500" y="5500688"/>
          <p14:tracePt t="150378" x="9490075" y="5500688"/>
          <p14:tracePt t="150394" x="9504363" y="5500688"/>
          <p14:tracePt t="150410" x="9518650" y="5500688"/>
          <p14:tracePt t="150426" x="9532938" y="5500688"/>
          <p14:tracePt t="150443" x="9547225" y="5500688"/>
          <p14:tracePt t="150460" x="9561513" y="5500688"/>
          <p14:tracePt t="150477" x="9618663" y="5514975"/>
          <p14:tracePt t="150493" x="9675813" y="5514975"/>
          <p14:tracePt t="150510" x="9747250" y="5514975"/>
          <p14:tracePt t="150526" x="9804400" y="5514975"/>
          <p14:tracePt t="150543" x="9861550" y="5514975"/>
          <p14:tracePt t="150560" x="9904413" y="5514975"/>
          <p14:tracePt t="150561" x="9947275" y="5514975"/>
          <p14:tracePt t="150576" x="9961563" y="5514975"/>
          <p14:tracePt t="150593" x="10004425" y="5514975"/>
          <p14:tracePt t="150610" x="10018713" y="5514975"/>
          <p14:tracePt t="150644" x="10033000" y="5514975"/>
          <p14:tracePt t="150704" x="10033000" y="5529263"/>
          <p14:tracePt t="152392" x="10047288" y="5529263"/>
          <p14:tracePt t="152416" x="10047288" y="5514975"/>
          <p14:tracePt t="152432" x="10047288" y="5486400"/>
          <p14:tracePt t="152448" x="10047288" y="5472113"/>
          <p14:tracePt t="152460" x="10047288" y="5457825"/>
          <p14:tracePt t="152493" x="10018713" y="5429250"/>
          <p14:tracePt t="152510" x="10004425" y="5429250"/>
          <p14:tracePt t="152527" x="9947275" y="5400675"/>
          <p14:tracePt t="152543" x="9904413" y="5400675"/>
          <p14:tracePt t="152560" x="9861550" y="5386388"/>
          <p14:tracePt t="152577" x="9847263" y="5372100"/>
          <p14:tracePt t="152593" x="9818688" y="5372100"/>
          <p14:tracePt t="152610" x="9818688" y="5357813"/>
          <p14:tracePt t="152961" x="9790113" y="5357813"/>
          <p14:tracePt t="152968" x="9775825" y="5343525"/>
          <p14:tracePt t="152977" x="9761538" y="5329238"/>
          <p14:tracePt t="152994" x="9732963" y="5329238"/>
          <p14:tracePt t="153010" x="9690100" y="5300663"/>
          <p14:tracePt t="153027" x="9647238" y="5300663"/>
          <p14:tracePt t="153043" x="9604375" y="5300663"/>
          <p14:tracePt t="153060" x="9561513" y="5300663"/>
          <p14:tracePt t="153076" x="9490075" y="5300663"/>
          <p14:tracePt t="153093" x="9404350" y="5300663"/>
          <p14:tracePt t="153110" x="9361488" y="5300663"/>
          <p14:tracePt t="153127" x="9318625" y="5314950"/>
          <p14:tracePt t="153143" x="9275763" y="5314950"/>
          <p14:tracePt t="153160" x="9247188" y="5314950"/>
          <p14:tracePt t="153161" x="9232900" y="5314950"/>
          <p14:tracePt t="153177" x="9218613" y="5314950"/>
          <p14:tracePt t="153193" x="9204325" y="5314950"/>
          <p14:tracePt t="153210" x="9175750" y="5314950"/>
          <p14:tracePt t="153227" x="9104313" y="5343525"/>
          <p14:tracePt t="153243" x="9047163" y="5357813"/>
          <p14:tracePt t="153260" x="8975725" y="5357813"/>
          <p14:tracePt t="153277" x="8918575" y="5357813"/>
          <p14:tracePt t="153293" x="8890000" y="5357813"/>
          <p14:tracePt t="153310" x="8861425" y="5357813"/>
          <p14:tracePt t="153326" x="8847138" y="5357813"/>
          <p14:tracePt t="153343" x="8832850" y="5372100"/>
          <p14:tracePt t="153360" x="8818563" y="5372100"/>
          <p14:tracePt t="153376" x="8818563" y="5386388"/>
          <p14:tracePt t="153393" x="8804275" y="5400675"/>
          <p14:tracePt t="153409" x="8804275" y="5429250"/>
          <p14:tracePt t="153427" x="8804275" y="5457825"/>
          <p14:tracePt t="153443" x="8804275" y="5486400"/>
          <p14:tracePt t="153460" x="8818563" y="5529263"/>
          <p14:tracePt t="153476" x="8847138" y="5557838"/>
          <p14:tracePt t="153493" x="8875713" y="5572125"/>
          <p14:tracePt t="153510" x="8904288" y="5586413"/>
          <p14:tracePt t="153527" x="8918575" y="5586413"/>
          <p14:tracePt t="153543" x="8947150" y="5600700"/>
          <p14:tracePt t="153560" x="8975725" y="5600700"/>
          <p14:tracePt t="153577" x="8990013" y="5600700"/>
          <p14:tracePt t="153593" x="9018588" y="5600700"/>
          <p14:tracePt t="153611" x="9032875" y="5614988"/>
          <p14:tracePt t="153626" x="9075738" y="5614988"/>
          <p14:tracePt t="153643" x="9104313" y="5614988"/>
          <p14:tracePt t="153660" x="9190038" y="5629275"/>
          <p14:tracePt t="153676" x="9247188" y="5629275"/>
          <p14:tracePt t="153693" x="9347200" y="5629275"/>
          <p14:tracePt t="153710" x="9432925" y="5643563"/>
          <p14:tracePt t="153727" x="9518650" y="5643563"/>
          <p14:tracePt t="153728" x="9561513" y="5643563"/>
          <p14:tracePt t="153743" x="9604375" y="5643563"/>
          <p14:tracePt t="153760" x="9675813" y="5643563"/>
          <p14:tracePt t="153776" x="9747250" y="5643563"/>
          <p14:tracePt t="153793" x="9847263" y="5643563"/>
          <p14:tracePt t="153809" x="9918700" y="5643563"/>
          <p14:tracePt t="153827" x="10004425" y="5657850"/>
          <p14:tracePt t="153844" x="10163175" y="5686425"/>
          <p14:tracePt t="153860" x="10306050" y="5715000"/>
          <p14:tracePt t="153876" x="10434638" y="5743575"/>
          <p14:tracePt t="153893" x="10520363" y="5743575"/>
          <p14:tracePt t="153910" x="10577513" y="5743575"/>
          <p14:tracePt t="153927" x="10620375" y="5743575"/>
          <p14:tracePt t="153943" x="10663238" y="5743575"/>
          <p14:tracePt t="153960" x="10706100" y="5743575"/>
          <p14:tracePt t="153977" x="10777538" y="5743575"/>
          <p14:tracePt t="153993" x="10891838" y="5743575"/>
          <p14:tracePt t="154012" x="10977563" y="5743575"/>
          <p14:tracePt t="154027" x="11006138" y="5743575"/>
          <p14:tracePt t="154043" x="11034713" y="5743575"/>
          <p14:tracePt t="154060" x="11077575" y="5743575"/>
          <p14:tracePt t="154077" x="11134725" y="5743575"/>
          <p14:tracePt t="154093" x="11177588" y="5743575"/>
          <p14:tracePt t="154110" x="11234738" y="5743575"/>
          <p14:tracePt t="154126" x="11277600" y="5743575"/>
          <p14:tracePt t="154143" x="11291888" y="5729288"/>
          <p14:tracePt t="154160" x="11306175" y="5715000"/>
          <p14:tracePt t="154176" x="11334750" y="5686425"/>
          <p14:tracePt t="154193" x="11377613" y="5629275"/>
          <p14:tracePt t="154210" x="11406188" y="5586413"/>
          <p14:tracePt t="154227" x="11406188" y="5572125"/>
          <p14:tracePt t="154243" x="11406188" y="5543550"/>
          <p14:tracePt t="154260" x="11406188" y="5529263"/>
          <p14:tracePt t="154276" x="11406188" y="5514975"/>
          <p14:tracePt t="154293" x="11363325" y="5500688"/>
          <p14:tracePt t="154310" x="11349038" y="5486400"/>
          <p14:tracePt t="154326" x="11320463" y="5472113"/>
          <p14:tracePt t="154343" x="11277600" y="5443538"/>
          <p14:tracePt t="154360" x="11220450" y="5429250"/>
          <p14:tracePt t="154376" x="11163300" y="5414963"/>
          <p14:tracePt t="154393" x="11077575" y="5400675"/>
          <p14:tracePt t="154410" x="11034713" y="5400675"/>
          <p14:tracePt t="154427" x="10977563" y="5400675"/>
          <p14:tracePt t="154443" x="10920413" y="5400675"/>
          <p14:tracePt t="154460" x="10834688" y="5400675"/>
          <p14:tracePt t="154477" x="10748963" y="5400675"/>
          <p14:tracePt t="154493" x="10663238" y="5400675"/>
          <p14:tracePt t="154510" x="10620375" y="5400675"/>
          <p14:tracePt t="154526" x="10591800" y="5400675"/>
          <p14:tracePt t="154543" x="10577513" y="5400675"/>
          <p14:tracePt t="154560" x="10548938" y="5400675"/>
          <p14:tracePt t="154576" x="10534650" y="5400675"/>
          <p14:tracePt t="154593" x="10477500" y="5400675"/>
          <p14:tracePt t="154610" x="10448925" y="5400675"/>
          <p14:tracePt t="154627" x="10420350" y="5400675"/>
          <p14:tracePt t="154643" x="10391775" y="5400675"/>
          <p14:tracePt t="154660" x="10377488" y="5400675"/>
          <p14:tracePt t="154676" x="10363200" y="5414963"/>
          <p14:tracePt t="154704" x="10363200" y="5429250"/>
          <p14:tracePt t="154720" x="10348913" y="5429250"/>
          <p14:tracePt t="154728" x="10348913" y="5443538"/>
          <p14:tracePt t="154744" x="10348913" y="5457825"/>
          <p14:tracePt t="154745" x="10348913" y="5472113"/>
          <p14:tracePt t="154760" x="10348913" y="5486400"/>
          <p14:tracePt t="154777" x="10348913" y="5514975"/>
          <p14:tracePt t="154793" x="10363200" y="5529263"/>
          <p14:tracePt t="154810" x="10377488" y="5543550"/>
          <p14:tracePt t="154826" x="10391775" y="5557838"/>
          <p14:tracePt t="154843" x="10448925" y="5586413"/>
          <p14:tracePt t="154860" x="10491788" y="5614988"/>
          <p14:tracePt t="154877" x="10563225" y="5643563"/>
          <p14:tracePt t="154893" x="10648950" y="5657850"/>
          <p14:tracePt t="154910" x="10720388" y="5672138"/>
          <p14:tracePt t="154926" x="10806113" y="5686425"/>
          <p14:tracePt t="154943" x="10906125" y="5686425"/>
          <p14:tracePt t="154960" x="11034713" y="5686425"/>
          <p14:tracePt t="154961" x="11091863" y="5686425"/>
          <p14:tracePt t="154976" x="11149013" y="5686425"/>
          <p14:tracePt t="154993" x="11306175" y="5686425"/>
          <p14:tracePt t="155010" x="11391900" y="5686425"/>
          <p14:tracePt t="155026" x="11434763" y="5686425"/>
          <p14:tracePt t="155043" x="11463338" y="5686425"/>
          <p14:tracePt t="155060" x="11491913" y="5672138"/>
          <p14:tracePt t="155076" x="11520488" y="5657850"/>
          <p14:tracePt t="155093" x="11549063" y="5657850"/>
          <p14:tracePt t="155110" x="11591925" y="5629275"/>
          <p14:tracePt t="155127" x="11606213" y="5629275"/>
          <p14:tracePt t="181064" x="11491913" y="5700713"/>
          <p14:tracePt t="181072" x="11391900" y="5815013"/>
          <p14:tracePt t="181079" x="11306175" y="5900738"/>
          <p14:tracePt t="181093" x="11249025" y="5972175"/>
          <p14:tracePt t="181109" x="11206163" y="6000750"/>
          <p14:tracePt t="181126" x="11191875" y="6015038"/>
          <p14:tracePt t="181143" x="11191875" y="6029325"/>
          <p14:tracePt t="181160" x="11206163" y="6029325"/>
          <p14:tracePt t="181176" x="11234738" y="6029325"/>
          <p14:tracePt t="181192" x="11434763" y="5886450"/>
          <p14:tracePt t="181209" x="11491913" y="5643563"/>
          <p14:tracePt t="181226" x="11463338" y="5314950"/>
          <p14:tracePt t="181243" x="11349038" y="5014913"/>
          <p14:tracePt t="181259" x="11234738" y="4700588"/>
          <p14:tracePt t="181276" x="11091863" y="4343400"/>
          <p14:tracePt t="181293" x="11063288" y="4086225"/>
          <p14:tracePt t="181309" x="11063288" y="3886200"/>
          <p14:tracePt t="181326" x="11049000" y="3657600"/>
          <p14:tracePt t="181343" x="10977563" y="3357563"/>
          <p14:tracePt t="181359" x="10891838" y="3143250"/>
          <p14:tracePt t="181376" x="10848975" y="3000375"/>
          <p14:tracePt t="181392" x="10848975" y="2943225"/>
          <p14:tracePt t="181409" x="10848975" y="2928938"/>
          <p14:tracePt t="181426" x="10848975" y="2914650"/>
          <p14:tracePt t="181608" x="10891838" y="2928938"/>
          <p14:tracePt t="181616" x="10963275" y="2957513"/>
          <p14:tracePt t="181626" x="10991850" y="2957513"/>
          <p14:tracePt t="181643" x="11034713" y="2957513"/>
          <p14:tracePt t="181659" x="11049000" y="2957513"/>
          <p14:tracePt t="181676" x="11206163" y="2814638"/>
          <p14:tracePt t="181693" x="11463338" y="2443163"/>
          <p14:tracePt t="181709" x="11791950" y="1971675"/>
          <p14:tracePt t="181726" x="12034838" y="1614488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Rodrigo Mohallem Ferreira</dc:creator>
  <cp:lastModifiedBy>Rodrigo Mohallem Ferreira</cp:lastModifiedBy>
  <cp:revision>4</cp:revision>
  <dcterms:created xsi:type="dcterms:W3CDTF">2024-08-16T15:29:37Z</dcterms:created>
  <dcterms:modified xsi:type="dcterms:W3CDTF">2024-08-16T18:26:43Z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2024-08-16T18:25:43Z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28c45679-ee49-4246-8733-731404b42b89</vt:lpwstr>
  </property>
  <property fmtid="{D5CDD505-2E9C-101B-9397-08002B2CF9AE}" pid="8" name="MSIP_Label_4044bd30-2ed7-4c9d-9d12-46200872a97b_ContentBits">
    <vt:lpwstr>0</vt:lpwstr>
  </property>
</Properties>
</file>